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3969e6c20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36ee58b3741b3"/>
  </p:sldMasterIdLst>
  <p:sldIdLst>
    <p:sldId xmlns:r="http://schemas.openxmlformats.org/officeDocument/2006/relationships" id="256" r:id="Rc8d93094036a4dd9"/>
    <p:sldId xmlns:r="http://schemas.openxmlformats.org/officeDocument/2006/relationships" id="257" r:id="R69f38e72602b4b35"/>
    <p:sldId xmlns:r="http://schemas.openxmlformats.org/officeDocument/2006/relationships" id="258" r:id="Raa78e9f5191d4ae0"/>
    <p:sldId xmlns:r="http://schemas.openxmlformats.org/officeDocument/2006/relationships" id="259" r:id="R933d62877de2443e"/>
    <p:sldId xmlns:r="http://schemas.openxmlformats.org/officeDocument/2006/relationships" id="260" r:id="Rc313efa2290140c2"/>
    <p:sldId xmlns:r="http://schemas.openxmlformats.org/officeDocument/2006/relationships" id="261" r:id="R178de49cc389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36ee58b3741b3" /><Relationship Type="http://schemas.openxmlformats.org/officeDocument/2006/relationships/slide" Target="/ppt/slides/slide1.xml" Id="Rc8d93094036a4dd9" /><Relationship Type="http://schemas.openxmlformats.org/officeDocument/2006/relationships/slide" Target="/ppt/slides/slide2.xml" Id="R69f38e72602b4b35" /><Relationship Type="http://schemas.openxmlformats.org/officeDocument/2006/relationships/slide" Target="/ppt/slides/slide3.xml" Id="Raa78e9f5191d4ae0" /><Relationship Type="http://schemas.openxmlformats.org/officeDocument/2006/relationships/slide" Target="/ppt/slides/slide4.xml" Id="R933d62877de2443e" /><Relationship Type="http://schemas.openxmlformats.org/officeDocument/2006/relationships/slide" Target="/ppt/slides/slide5.xml" Id="Rc313efa2290140c2" /><Relationship Type="http://schemas.openxmlformats.org/officeDocument/2006/relationships/slide" Target="/ppt/slides/slide6.xml" Id="R178de49cc389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9cd8ebb11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fe99be5741df" /><Relationship Type="http://schemas.openxmlformats.org/officeDocument/2006/relationships/theme" Target="/ppt/slideMasters/theme/theme1.xml" Id="Rff7fde02e562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7fe99be57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ccb3b66a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f18a5bd4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99c9af3f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b91b023e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90b0ddec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0f896fe9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