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5281d6c1ce42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8e281555c3447d"/>
  </p:sldMasterIdLst>
  <p:sldIdLst>
    <p:sldId xmlns:r="http://schemas.openxmlformats.org/officeDocument/2006/relationships" id="256" r:id="R7c408df047cc431b"/>
    <p:sldId xmlns:r="http://schemas.openxmlformats.org/officeDocument/2006/relationships" id="257" r:id="R85764ebfaf974bc1"/>
    <p:sldId xmlns:r="http://schemas.openxmlformats.org/officeDocument/2006/relationships" id="258" r:id="R98620e9da5324e0e"/>
    <p:sldId xmlns:r="http://schemas.openxmlformats.org/officeDocument/2006/relationships" id="259" r:id="R8f8b3d4aebbe4e9e"/>
    <p:sldId xmlns:r="http://schemas.openxmlformats.org/officeDocument/2006/relationships" id="260" r:id="R692920c0aa0d4d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8e281555c3447d" /><Relationship Type="http://schemas.openxmlformats.org/officeDocument/2006/relationships/slide" Target="/ppt/slides/slide1.xml" Id="R7c408df047cc431b" /><Relationship Type="http://schemas.openxmlformats.org/officeDocument/2006/relationships/slide" Target="/ppt/slides/slide2.xml" Id="R85764ebfaf974bc1" /><Relationship Type="http://schemas.openxmlformats.org/officeDocument/2006/relationships/slide" Target="/ppt/slides/slide3.xml" Id="R98620e9da5324e0e" /><Relationship Type="http://schemas.openxmlformats.org/officeDocument/2006/relationships/slide" Target="/ppt/slides/slide4.xml" Id="R8f8b3d4aebbe4e9e" /><Relationship Type="http://schemas.openxmlformats.org/officeDocument/2006/relationships/slide" Target="/ppt/slides/slide5.xml" Id="R692920c0aa0d4d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93e8285e1a45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4b2bf8a574dae" /><Relationship Type="http://schemas.openxmlformats.org/officeDocument/2006/relationships/theme" Target="/ppt/slideMasters/theme/theme1.xml" Id="Rb46db016895b47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34b2bf8a574d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fb40b91574c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6403843d54b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d1dd611e645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d9152fc984e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c69c9d6e244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