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676d2539824b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5481b01ba4db8"/>
  </p:sldMasterIdLst>
  <p:sldIdLst>
    <p:sldId xmlns:r="http://schemas.openxmlformats.org/officeDocument/2006/relationships" id="256" r:id="Re2dffcd8ba3c45b2"/>
    <p:sldId xmlns:r="http://schemas.openxmlformats.org/officeDocument/2006/relationships" id="257" r:id="R6524887092774875"/>
    <p:sldId xmlns:r="http://schemas.openxmlformats.org/officeDocument/2006/relationships" id="258" r:id="R375c1b6cc6844c99"/>
    <p:sldId xmlns:r="http://schemas.openxmlformats.org/officeDocument/2006/relationships" id="259" r:id="R365b53b1c0bf4782"/>
    <p:sldId xmlns:r="http://schemas.openxmlformats.org/officeDocument/2006/relationships" id="260" r:id="R5435f8b31c9c4e2b"/>
    <p:sldId xmlns:r="http://schemas.openxmlformats.org/officeDocument/2006/relationships" id="261" r:id="R5028fb26c551400a"/>
    <p:sldId xmlns:r="http://schemas.openxmlformats.org/officeDocument/2006/relationships" id="262" r:id="Rb7a798f7462646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5481b01ba4db8" /><Relationship Type="http://schemas.openxmlformats.org/officeDocument/2006/relationships/slide" Target="/ppt/slides/slide1.xml" Id="Re2dffcd8ba3c45b2" /><Relationship Type="http://schemas.openxmlformats.org/officeDocument/2006/relationships/slide" Target="/ppt/slides/slide2.xml" Id="R6524887092774875" /><Relationship Type="http://schemas.openxmlformats.org/officeDocument/2006/relationships/slide" Target="/ppt/slides/slide3.xml" Id="R375c1b6cc6844c99" /><Relationship Type="http://schemas.openxmlformats.org/officeDocument/2006/relationships/slide" Target="/ppt/slides/slide4.xml" Id="R365b53b1c0bf4782" /><Relationship Type="http://schemas.openxmlformats.org/officeDocument/2006/relationships/slide" Target="/ppt/slides/slide5.xml" Id="R5435f8b31c9c4e2b" /><Relationship Type="http://schemas.openxmlformats.org/officeDocument/2006/relationships/slide" Target="/ppt/slides/slide6.xml" Id="R5028fb26c551400a" /><Relationship Type="http://schemas.openxmlformats.org/officeDocument/2006/relationships/slide" Target="/ppt/slides/slide7.xml" Id="Rb7a798f7462646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22d2906f14b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f0b0e6adc434e" /><Relationship Type="http://schemas.openxmlformats.org/officeDocument/2006/relationships/theme" Target="/ppt/slideMasters/theme/theme1.xml" Id="Rdbf3bf2a3a27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af0b0e6adc43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02161c2c0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9ddbde745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25468397f4e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dd4d562b145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b42d371af41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eafdbdd2646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8efd9b6664e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DELOITTE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3 373 901 000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215 693 000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74 348 000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137 920 000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1 233 004 000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DELOITTE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GAASEIDE SJUR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TORGEIR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 EIVIND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FURHOLM ROGER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980 211 282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AS</a:t>
            </a:r>
          </a:p>
        </p:txBody>
      </p:sp>
    </p:spTree>
  </p:cSld>
  <p:clrMapOvr>
    <a:masterClrMapping xmlns:a="http://schemas.openxmlformats.org/drawingml/2006/main"/>
  </p:clrMapOvr>
</p:sld>
</file>