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2e50b249f540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0858ae37c64cf9"/>
  </p:sldMasterIdLst>
  <p:sldIdLst>
    <p:sldId xmlns:r="http://schemas.openxmlformats.org/officeDocument/2006/relationships" id="256" r:id="Re50d0a3c99954a5c"/>
    <p:sldId xmlns:r="http://schemas.openxmlformats.org/officeDocument/2006/relationships" id="257" r:id="Refaa250d7ec54849"/>
    <p:sldId xmlns:r="http://schemas.openxmlformats.org/officeDocument/2006/relationships" id="258" r:id="Rf8aa010a786c4d26"/>
    <p:sldId xmlns:r="http://schemas.openxmlformats.org/officeDocument/2006/relationships" id="259" r:id="Rf00a52fc81b7414b"/>
    <p:sldId xmlns:r="http://schemas.openxmlformats.org/officeDocument/2006/relationships" id="260" r:id="Rb6ecdec773924cca"/>
    <p:sldId xmlns:r="http://schemas.openxmlformats.org/officeDocument/2006/relationships" id="261" r:id="R0066d47f0a7b41fd"/>
    <p:sldId xmlns:r="http://schemas.openxmlformats.org/officeDocument/2006/relationships" id="262" r:id="R1ab721c15e6f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858ae37c64cf9" /><Relationship Type="http://schemas.openxmlformats.org/officeDocument/2006/relationships/slide" Target="/ppt/slides/slide1.xml" Id="Re50d0a3c99954a5c" /><Relationship Type="http://schemas.openxmlformats.org/officeDocument/2006/relationships/slide" Target="/ppt/slides/slide2.xml" Id="Refaa250d7ec54849" /><Relationship Type="http://schemas.openxmlformats.org/officeDocument/2006/relationships/slide" Target="/ppt/slides/slide3.xml" Id="Rf8aa010a786c4d26" /><Relationship Type="http://schemas.openxmlformats.org/officeDocument/2006/relationships/slide" Target="/ppt/slides/slide4.xml" Id="Rf00a52fc81b7414b" /><Relationship Type="http://schemas.openxmlformats.org/officeDocument/2006/relationships/slide" Target="/ppt/slides/slide5.xml" Id="Rb6ecdec773924cca" /><Relationship Type="http://schemas.openxmlformats.org/officeDocument/2006/relationships/slide" Target="/ppt/slides/slide6.xml" Id="R0066d47f0a7b41fd" /><Relationship Type="http://schemas.openxmlformats.org/officeDocument/2006/relationships/slide" Target="/ppt/slides/slide7.xml" Id="R1ab721c15e6f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05954ccfe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8b792de564f6b" /><Relationship Type="http://schemas.openxmlformats.org/officeDocument/2006/relationships/theme" Target="/ppt/slideMasters/theme/theme1.xml" Id="R9e6425c3057340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a8b792de56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5efc54f0640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a4f574316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f742f2931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f95073535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59d1826242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c68dd15864f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74a6d8459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GREIDUNG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2 932 810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MORTEN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17 79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980 211 568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