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e349160f82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f89aabecfe4ea5"/>
  </p:sldMasterIdLst>
  <p:sldIdLst>
    <p:sldId xmlns:r="http://schemas.openxmlformats.org/officeDocument/2006/relationships" id="256" r:id="Rbf27a5d10fd3479a"/>
    <p:sldId xmlns:r="http://schemas.openxmlformats.org/officeDocument/2006/relationships" id="257" r:id="R2b3b4c3e56064cf3"/>
    <p:sldId xmlns:r="http://schemas.openxmlformats.org/officeDocument/2006/relationships" id="258" r:id="Rf9208c0833954125"/>
    <p:sldId xmlns:r="http://schemas.openxmlformats.org/officeDocument/2006/relationships" id="259" r:id="R49e642234c7d4ab1"/>
    <p:sldId xmlns:r="http://schemas.openxmlformats.org/officeDocument/2006/relationships" id="260" r:id="R1cb5cd7f440f4db1"/>
    <p:sldId xmlns:r="http://schemas.openxmlformats.org/officeDocument/2006/relationships" id="261" r:id="R18176b5455414913"/>
    <p:sldId xmlns:r="http://schemas.openxmlformats.org/officeDocument/2006/relationships" id="262" r:id="R7e87a3106f7040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89aabecfe4ea5" /><Relationship Type="http://schemas.openxmlformats.org/officeDocument/2006/relationships/slide" Target="/ppt/slides/slide1.xml" Id="Rbf27a5d10fd3479a" /><Relationship Type="http://schemas.openxmlformats.org/officeDocument/2006/relationships/slide" Target="/ppt/slides/slide2.xml" Id="R2b3b4c3e56064cf3" /><Relationship Type="http://schemas.openxmlformats.org/officeDocument/2006/relationships/slide" Target="/ppt/slides/slide3.xml" Id="Rf9208c0833954125" /><Relationship Type="http://schemas.openxmlformats.org/officeDocument/2006/relationships/slide" Target="/ppt/slides/slide4.xml" Id="R49e642234c7d4ab1" /><Relationship Type="http://schemas.openxmlformats.org/officeDocument/2006/relationships/slide" Target="/ppt/slides/slide5.xml" Id="R1cb5cd7f440f4db1" /><Relationship Type="http://schemas.openxmlformats.org/officeDocument/2006/relationships/slide" Target="/ppt/slides/slide6.xml" Id="R18176b5455414913" /><Relationship Type="http://schemas.openxmlformats.org/officeDocument/2006/relationships/slide" Target="/ppt/slides/slide7.xml" Id="R7e87a3106f7040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77fe7fbee4a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81592bee24a68" /><Relationship Type="http://schemas.openxmlformats.org/officeDocument/2006/relationships/theme" Target="/ppt/slideMasters/theme/theme1.xml" Id="R818ef1235d0b4b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81592bee24a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5a899436b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df62485a7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d36b97f0749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11aa818dd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faa1812634a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a072b1249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a6433d79e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TOLLERSRUD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TOLLERSRUD AS ble etablert [år] og holder til i Rena.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10 994 012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6 420 013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TOLLERSRUD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HØYEN TOLLERSRUD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Åbuveien 186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2450 Rena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31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980 281 051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