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ad74fb4c6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35d902c6744cd"/>
  </p:sldMasterIdLst>
  <p:sldIdLst>
    <p:sldId xmlns:r="http://schemas.openxmlformats.org/officeDocument/2006/relationships" id="256" r:id="Rb48eac78b7034cc5"/>
    <p:sldId xmlns:r="http://schemas.openxmlformats.org/officeDocument/2006/relationships" id="257" r:id="R24b7dc9dbc24427b"/>
    <p:sldId xmlns:r="http://schemas.openxmlformats.org/officeDocument/2006/relationships" id="258" r:id="R96ac944085a04785"/>
    <p:sldId xmlns:r="http://schemas.openxmlformats.org/officeDocument/2006/relationships" id="259" r:id="R5eed827178434296"/>
    <p:sldId xmlns:r="http://schemas.openxmlformats.org/officeDocument/2006/relationships" id="260" r:id="R5844dfaffdc649df"/>
    <p:sldId xmlns:r="http://schemas.openxmlformats.org/officeDocument/2006/relationships" id="261" r:id="Rbf8dd8655d9a41c3"/>
    <p:sldId xmlns:r="http://schemas.openxmlformats.org/officeDocument/2006/relationships" id="262" r:id="R7288aa89f2db47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35d902c6744cd" /><Relationship Type="http://schemas.openxmlformats.org/officeDocument/2006/relationships/slide" Target="/ppt/slides/slide1.xml" Id="Rb48eac78b7034cc5" /><Relationship Type="http://schemas.openxmlformats.org/officeDocument/2006/relationships/slide" Target="/ppt/slides/slide2.xml" Id="R24b7dc9dbc24427b" /><Relationship Type="http://schemas.openxmlformats.org/officeDocument/2006/relationships/slide" Target="/ppt/slides/slide3.xml" Id="R96ac944085a04785" /><Relationship Type="http://schemas.openxmlformats.org/officeDocument/2006/relationships/slide" Target="/ppt/slides/slide4.xml" Id="R5eed827178434296" /><Relationship Type="http://schemas.openxmlformats.org/officeDocument/2006/relationships/slide" Target="/ppt/slides/slide5.xml" Id="R5844dfaffdc649df" /><Relationship Type="http://schemas.openxmlformats.org/officeDocument/2006/relationships/slide" Target="/ppt/slides/slide6.xml" Id="Rbf8dd8655d9a41c3" /><Relationship Type="http://schemas.openxmlformats.org/officeDocument/2006/relationships/slide" Target="/ppt/slides/slide7.xml" Id="R7288aa89f2db47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1d68348ac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3301b41a042c0" /><Relationship Type="http://schemas.openxmlformats.org/officeDocument/2006/relationships/theme" Target="/ppt/slideMasters/theme/theme1.xml" Id="R3a189b1e2c01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3301b41a0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d9fd4e80d4a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6cdbff17e4d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9556ad369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2635efc08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4fc3bbbcd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5768157604e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39af2769444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