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99db41bb8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225889dd54074"/>
  </p:sldMasterIdLst>
  <p:sldIdLst>
    <p:sldId xmlns:r="http://schemas.openxmlformats.org/officeDocument/2006/relationships" id="256" r:id="R89b254130e2b40e5"/>
    <p:sldId xmlns:r="http://schemas.openxmlformats.org/officeDocument/2006/relationships" id="257" r:id="Rd5a87a5b28df433e"/>
    <p:sldId xmlns:r="http://schemas.openxmlformats.org/officeDocument/2006/relationships" id="258" r:id="R5ea161f0d3c24417"/>
    <p:sldId xmlns:r="http://schemas.openxmlformats.org/officeDocument/2006/relationships" id="259" r:id="Re3e104883e204790"/>
    <p:sldId xmlns:r="http://schemas.openxmlformats.org/officeDocument/2006/relationships" id="260" r:id="Rf427d3f5ab48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225889dd54074" /><Relationship Type="http://schemas.openxmlformats.org/officeDocument/2006/relationships/slide" Target="/ppt/slides/slide1.xml" Id="R89b254130e2b40e5" /><Relationship Type="http://schemas.openxmlformats.org/officeDocument/2006/relationships/slide" Target="/ppt/slides/slide2.xml" Id="Rd5a87a5b28df433e" /><Relationship Type="http://schemas.openxmlformats.org/officeDocument/2006/relationships/slide" Target="/ppt/slides/slide3.xml" Id="R5ea161f0d3c24417" /><Relationship Type="http://schemas.openxmlformats.org/officeDocument/2006/relationships/slide" Target="/ppt/slides/slide4.xml" Id="Re3e104883e204790" /><Relationship Type="http://schemas.openxmlformats.org/officeDocument/2006/relationships/slide" Target="/ppt/slides/slide5.xml" Id="Rf427d3f5ab48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81785cfe4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8e1f005f46b6" /><Relationship Type="http://schemas.openxmlformats.org/officeDocument/2006/relationships/theme" Target="/ppt/slideMasters/theme/theme1.xml" Id="R020fb0dfe91d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28e1f005f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b806c7dd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7eb3469bc43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2513d4099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19ce3709e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f939b8bb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JANUS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JANUS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980 293 025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