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fe9ccdedd41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21aef67706429c"/>
  </p:sldMasterIdLst>
  <p:sldIdLst>
    <p:sldId xmlns:r="http://schemas.openxmlformats.org/officeDocument/2006/relationships" id="256" r:id="R567e931bf6a8417a"/>
    <p:sldId xmlns:r="http://schemas.openxmlformats.org/officeDocument/2006/relationships" id="257" r:id="R9e1a4b9e29424752"/>
    <p:sldId xmlns:r="http://schemas.openxmlformats.org/officeDocument/2006/relationships" id="258" r:id="Rb7450fb3a1484acf"/>
    <p:sldId xmlns:r="http://schemas.openxmlformats.org/officeDocument/2006/relationships" id="259" r:id="R8a4aff8dfd1f4c3b"/>
    <p:sldId xmlns:r="http://schemas.openxmlformats.org/officeDocument/2006/relationships" id="260" r:id="R435dca4328044a7f"/>
    <p:sldId xmlns:r="http://schemas.openxmlformats.org/officeDocument/2006/relationships" id="261" r:id="R2feeafd817e34f22"/>
    <p:sldId xmlns:r="http://schemas.openxmlformats.org/officeDocument/2006/relationships" id="262" r:id="R04b55a2dd16e47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1aef67706429c" /><Relationship Type="http://schemas.openxmlformats.org/officeDocument/2006/relationships/slide" Target="/ppt/slides/slide1.xml" Id="R567e931bf6a8417a" /><Relationship Type="http://schemas.openxmlformats.org/officeDocument/2006/relationships/slide" Target="/ppt/slides/slide2.xml" Id="R9e1a4b9e29424752" /><Relationship Type="http://schemas.openxmlformats.org/officeDocument/2006/relationships/slide" Target="/ppt/slides/slide3.xml" Id="Rb7450fb3a1484acf" /><Relationship Type="http://schemas.openxmlformats.org/officeDocument/2006/relationships/slide" Target="/ppt/slides/slide4.xml" Id="R8a4aff8dfd1f4c3b" /><Relationship Type="http://schemas.openxmlformats.org/officeDocument/2006/relationships/slide" Target="/ppt/slides/slide5.xml" Id="R435dca4328044a7f" /><Relationship Type="http://schemas.openxmlformats.org/officeDocument/2006/relationships/slide" Target="/ppt/slides/slide6.xml" Id="R2feeafd817e34f22" /><Relationship Type="http://schemas.openxmlformats.org/officeDocument/2006/relationships/slide" Target="/ppt/slides/slide7.xml" Id="R04b55a2dd16e47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5a421daa1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571dc73494e25" /><Relationship Type="http://schemas.openxmlformats.org/officeDocument/2006/relationships/theme" Target="/ppt/slideMasters/theme/theme1.xml" Id="R2d98dc6848c242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571dc73494e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eaf72327a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c7f7457fc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a746212c342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aa4cc064b45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693592c8b40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67150c92044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75ceef26c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MENY INDRE HAVN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MENY INDRE HAVN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206 273 331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3 288 910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37 540 139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BORGANO AS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RICO EIENDOM AS  –  40,7 %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HANS-GUNNAR WOLF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IRENE SKJERVEN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SCHRØDER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SKJERVEN ACCOUNTING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hans-gunnar.wolf@ngbutikk.net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980 323 099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MENY INDRE HAVN AS</a:t>
            </a:r>
          </a:p>
        </p:txBody>
      </p:sp>
    </p:spTree>
  </p:cSld>
  <p:clrMapOvr>
    <a:masterClrMapping xmlns:a="http://schemas.openxmlformats.org/drawingml/2006/main"/>
  </p:clrMapOvr>
</p:sld>
</file>