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c386516e934d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ab4b449a15643b3"/>
  </p:sldMasterIdLst>
  <p:sldIdLst>
    <p:sldId xmlns:r="http://schemas.openxmlformats.org/officeDocument/2006/relationships" id="256" r:id="R95e045fdc0214e3a"/>
    <p:sldId xmlns:r="http://schemas.openxmlformats.org/officeDocument/2006/relationships" id="257" r:id="R676869aa365c4993"/>
    <p:sldId xmlns:r="http://schemas.openxmlformats.org/officeDocument/2006/relationships" id="258" r:id="R4ad108e959a046bf"/>
    <p:sldId xmlns:r="http://schemas.openxmlformats.org/officeDocument/2006/relationships" id="259" r:id="R0033bda3968d4778"/>
    <p:sldId xmlns:r="http://schemas.openxmlformats.org/officeDocument/2006/relationships" id="260" r:id="R230cdebef48d491d"/>
    <p:sldId xmlns:r="http://schemas.openxmlformats.org/officeDocument/2006/relationships" id="261" r:id="R855658fb41bb440b"/>
    <p:sldId xmlns:r="http://schemas.openxmlformats.org/officeDocument/2006/relationships" id="262" r:id="R5972022e1a36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b4b449a15643b3" /><Relationship Type="http://schemas.openxmlformats.org/officeDocument/2006/relationships/slide" Target="/ppt/slides/slide1.xml" Id="R95e045fdc0214e3a" /><Relationship Type="http://schemas.openxmlformats.org/officeDocument/2006/relationships/slide" Target="/ppt/slides/slide2.xml" Id="R676869aa365c4993" /><Relationship Type="http://schemas.openxmlformats.org/officeDocument/2006/relationships/slide" Target="/ppt/slides/slide3.xml" Id="R4ad108e959a046bf" /><Relationship Type="http://schemas.openxmlformats.org/officeDocument/2006/relationships/slide" Target="/ppt/slides/slide4.xml" Id="R0033bda3968d4778" /><Relationship Type="http://schemas.openxmlformats.org/officeDocument/2006/relationships/slide" Target="/ppt/slides/slide5.xml" Id="R230cdebef48d491d" /><Relationship Type="http://schemas.openxmlformats.org/officeDocument/2006/relationships/slide" Target="/ppt/slides/slide6.xml" Id="R855658fb41bb440b" /><Relationship Type="http://schemas.openxmlformats.org/officeDocument/2006/relationships/slide" Target="/ppt/slides/slide7.xml" Id="R5972022e1a36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2da68d4a5041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ff5ce223554001" /><Relationship Type="http://schemas.openxmlformats.org/officeDocument/2006/relationships/theme" Target="/ppt/slideMasters/theme/theme1.xml" Id="Rbefce1c5f3e541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ff5ce2235540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5d6d8e6f4e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a30bb5a064e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4ef252fe9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a64875403649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31aaaf6d83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250bdd00543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cc2fd697e743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MILJØKRAFT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MILJØKRAFT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2 905 570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2 807 574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2 035 214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16 303 380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32 726 424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MERETHE GETZ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Skøyen terrasse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50 89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980 345 858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MILJØKRAFT AS</a:t>
            </a:r>
          </a:p>
        </p:txBody>
      </p:sp>
    </p:spTree>
  </p:cSld>
  <p:clrMapOvr>
    <a:masterClrMapping xmlns:a="http://schemas.openxmlformats.org/drawingml/2006/main"/>
  </p:clrMapOvr>
</p:sld>
</file>