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1064d0bab746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d985bb247f415e"/>
  </p:sldMasterIdLst>
  <p:sldIdLst>
    <p:sldId xmlns:r="http://schemas.openxmlformats.org/officeDocument/2006/relationships" id="256" r:id="R418175ef9bb542d6"/>
    <p:sldId xmlns:r="http://schemas.openxmlformats.org/officeDocument/2006/relationships" id="257" r:id="R120d2a77ef9f4b0a"/>
    <p:sldId xmlns:r="http://schemas.openxmlformats.org/officeDocument/2006/relationships" id="258" r:id="R279d1f297efb419d"/>
    <p:sldId xmlns:r="http://schemas.openxmlformats.org/officeDocument/2006/relationships" id="259" r:id="Re77b8d59b33b430a"/>
    <p:sldId xmlns:r="http://schemas.openxmlformats.org/officeDocument/2006/relationships" id="260" r:id="Rf30a716f273649b7"/>
    <p:sldId xmlns:r="http://schemas.openxmlformats.org/officeDocument/2006/relationships" id="261" r:id="R9a60db602a994d0d"/>
    <p:sldId xmlns:r="http://schemas.openxmlformats.org/officeDocument/2006/relationships" id="262" r:id="Rbe985d54231248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d985bb247f415e" /><Relationship Type="http://schemas.openxmlformats.org/officeDocument/2006/relationships/slide" Target="/ppt/slides/slide1.xml" Id="R418175ef9bb542d6" /><Relationship Type="http://schemas.openxmlformats.org/officeDocument/2006/relationships/slide" Target="/ppt/slides/slide2.xml" Id="R120d2a77ef9f4b0a" /><Relationship Type="http://schemas.openxmlformats.org/officeDocument/2006/relationships/slide" Target="/ppt/slides/slide3.xml" Id="R279d1f297efb419d" /><Relationship Type="http://schemas.openxmlformats.org/officeDocument/2006/relationships/slide" Target="/ppt/slides/slide4.xml" Id="Re77b8d59b33b430a" /><Relationship Type="http://schemas.openxmlformats.org/officeDocument/2006/relationships/slide" Target="/ppt/slides/slide5.xml" Id="Rf30a716f273649b7" /><Relationship Type="http://schemas.openxmlformats.org/officeDocument/2006/relationships/slide" Target="/ppt/slides/slide6.xml" Id="R9a60db602a994d0d" /><Relationship Type="http://schemas.openxmlformats.org/officeDocument/2006/relationships/slide" Target="/ppt/slides/slide7.xml" Id="Rbe985d54231248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b0d7724c0d41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7c3bd1f184604" /><Relationship Type="http://schemas.openxmlformats.org/officeDocument/2006/relationships/theme" Target="/ppt/slideMasters/theme/theme1.xml" Id="R7cb00b9eadab43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37c3bd1f1846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db8a6ae154f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706921fd541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3e18497704c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ae8cb70f541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324b094db48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4f720302c43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93efbe25e4b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NIEBLOK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NIEBLOK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−2 456 044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4 927 457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73 984 354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74 399 751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 KOLBEIN KÅRE  –  71,5 %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FALKUM ANITA REGE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KRISTIN REGE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 KJELL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 OLAV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Kolbein Rege, Fidjeåsen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42 87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kolbein.rege@eidesvik.no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980 354 628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