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8a5c9a0d3043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9090a92a8f4133"/>
  </p:sldMasterIdLst>
  <p:sldIdLst>
    <p:sldId xmlns:r="http://schemas.openxmlformats.org/officeDocument/2006/relationships" id="256" r:id="R45e59a89a0b3494c"/>
    <p:sldId xmlns:r="http://schemas.openxmlformats.org/officeDocument/2006/relationships" id="257" r:id="Rcc8f3718aec646bb"/>
    <p:sldId xmlns:r="http://schemas.openxmlformats.org/officeDocument/2006/relationships" id="258" r:id="R1dc69c72fd23465e"/>
    <p:sldId xmlns:r="http://schemas.openxmlformats.org/officeDocument/2006/relationships" id="259" r:id="R65eedb34ba684738"/>
    <p:sldId xmlns:r="http://schemas.openxmlformats.org/officeDocument/2006/relationships" id="260" r:id="R10e4b9ddbe714fe1"/>
    <p:sldId xmlns:r="http://schemas.openxmlformats.org/officeDocument/2006/relationships" id="261" r:id="R79c0545810964506"/>
    <p:sldId xmlns:r="http://schemas.openxmlformats.org/officeDocument/2006/relationships" id="262" r:id="R04593480126843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9090a92a8f4133" /><Relationship Type="http://schemas.openxmlformats.org/officeDocument/2006/relationships/slide" Target="/ppt/slides/slide1.xml" Id="R45e59a89a0b3494c" /><Relationship Type="http://schemas.openxmlformats.org/officeDocument/2006/relationships/slide" Target="/ppt/slides/slide2.xml" Id="Rcc8f3718aec646bb" /><Relationship Type="http://schemas.openxmlformats.org/officeDocument/2006/relationships/slide" Target="/ppt/slides/slide3.xml" Id="R1dc69c72fd23465e" /><Relationship Type="http://schemas.openxmlformats.org/officeDocument/2006/relationships/slide" Target="/ppt/slides/slide4.xml" Id="R65eedb34ba684738" /><Relationship Type="http://schemas.openxmlformats.org/officeDocument/2006/relationships/slide" Target="/ppt/slides/slide5.xml" Id="R10e4b9ddbe714fe1" /><Relationship Type="http://schemas.openxmlformats.org/officeDocument/2006/relationships/slide" Target="/ppt/slides/slide6.xml" Id="R79c0545810964506" /><Relationship Type="http://schemas.openxmlformats.org/officeDocument/2006/relationships/slide" Target="/ppt/slides/slide7.xml" Id="R04593480126843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8d77f0f32544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7b7c7b1a84aed" /><Relationship Type="http://schemas.openxmlformats.org/officeDocument/2006/relationships/theme" Target="/ppt/slideMasters/theme/theme1.xml" Id="R7813a18e440f4e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87b7c7b1a84a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d8dda174944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cb8ca083e4e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07c12c2054d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a5f25a5d34f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6a69a7a6745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d8f92412a43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68f32fd8646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−684 651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10 500 406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25 364 967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30 622 963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ANDERS KRISTOFFER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980 356 507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