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7f963f230b42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cb1c04be74ff9"/>
  </p:sldMasterIdLst>
  <p:sldIdLst>
    <p:sldId xmlns:r="http://schemas.openxmlformats.org/officeDocument/2006/relationships" id="256" r:id="Rc4583744f2794110"/>
    <p:sldId xmlns:r="http://schemas.openxmlformats.org/officeDocument/2006/relationships" id="257" r:id="R681aa6026cda4a59"/>
    <p:sldId xmlns:r="http://schemas.openxmlformats.org/officeDocument/2006/relationships" id="258" r:id="Rb27cf5260ef443f5"/>
    <p:sldId xmlns:r="http://schemas.openxmlformats.org/officeDocument/2006/relationships" id="259" r:id="Rb953c6a28e3a4346"/>
    <p:sldId xmlns:r="http://schemas.openxmlformats.org/officeDocument/2006/relationships" id="260" r:id="R25686e620af14a9f"/>
    <p:sldId xmlns:r="http://schemas.openxmlformats.org/officeDocument/2006/relationships" id="261" r:id="Rd05a1a95746b4c21"/>
    <p:sldId xmlns:r="http://schemas.openxmlformats.org/officeDocument/2006/relationships" id="262" r:id="Ra177ab2b9b894f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cb1c04be74ff9" /><Relationship Type="http://schemas.openxmlformats.org/officeDocument/2006/relationships/slide" Target="/ppt/slides/slide1.xml" Id="Rc4583744f2794110" /><Relationship Type="http://schemas.openxmlformats.org/officeDocument/2006/relationships/slide" Target="/ppt/slides/slide2.xml" Id="R681aa6026cda4a59" /><Relationship Type="http://schemas.openxmlformats.org/officeDocument/2006/relationships/slide" Target="/ppt/slides/slide3.xml" Id="Rb27cf5260ef443f5" /><Relationship Type="http://schemas.openxmlformats.org/officeDocument/2006/relationships/slide" Target="/ppt/slides/slide4.xml" Id="Rb953c6a28e3a4346" /><Relationship Type="http://schemas.openxmlformats.org/officeDocument/2006/relationships/slide" Target="/ppt/slides/slide5.xml" Id="R25686e620af14a9f" /><Relationship Type="http://schemas.openxmlformats.org/officeDocument/2006/relationships/slide" Target="/ppt/slides/slide6.xml" Id="Rd05a1a95746b4c21" /><Relationship Type="http://schemas.openxmlformats.org/officeDocument/2006/relationships/slide" Target="/ppt/slides/slide7.xml" Id="Ra177ab2b9b894f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5b168d26146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8e2cce2e04a25" /><Relationship Type="http://schemas.openxmlformats.org/officeDocument/2006/relationships/theme" Target="/ppt/slideMasters/theme/theme1.xml" Id="R8e5664e1a73d46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d8e2cce2e04a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57d84ace64c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9f3bb663744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dd2cb9ee543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9b63aa16f4d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45fe6081d46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d1c0402434d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4c9029c8d4a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10 784 104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22 558 182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23 460 729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MORTEN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980 356 663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