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5cd6bbdf6d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6d4c8e7d084dfe"/>
  </p:sldMasterIdLst>
  <p:sldIdLst>
    <p:sldId xmlns:r="http://schemas.openxmlformats.org/officeDocument/2006/relationships" id="256" r:id="R83ebdf43a1404835"/>
    <p:sldId xmlns:r="http://schemas.openxmlformats.org/officeDocument/2006/relationships" id="257" r:id="R198267adaa884088"/>
    <p:sldId xmlns:r="http://schemas.openxmlformats.org/officeDocument/2006/relationships" id="258" r:id="Re79dc117e4c54687"/>
    <p:sldId xmlns:r="http://schemas.openxmlformats.org/officeDocument/2006/relationships" id="259" r:id="Rc434ac7db82042db"/>
    <p:sldId xmlns:r="http://schemas.openxmlformats.org/officeDocument/2006/relationships" id="260" r:id="R1d04a14015914049"/>
    <p:sldId xmlns:r="http://schemas.openxmlformats.org/officeDocument/2006/relationships" id="261" r:id="R5191b18cc2b3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d4c8e7d084dfe" /><Relationship Type="http://schemas.openxmlformats.org/officeDocument/2006/relationships/slide" Target="/ppt/slides/slide1.xml" Id="R83ebdf43a1404835" /><Relationship Type="http://schemas.openxmlformats.org/officeDocument/2006/relationships/slide" Target="/ppt/slides/slide2.xml" Id="R198267adaa884088" /><Relationship Type="http://schemas.openxmlformats.org/officeDocument/2006/relationships/slide" Target="/ppt/slides/slide3.xml" Id="Re79dc117e4c54687" /><Relationship Type="http://schemas.openxmlformats.org/officeDocument/2006/relationships/slide" Target="/ppt/slides/slide4.xml" Id="Rc434ac7db82042db" /><Relationship Type="http://schemas.openxmlformats.org/officeDocument/2006/relationships/slide" Target="/ppt/slides/slide5.xml" Id="R1d04a14015914049" /><Relationship Type="http://schemas.openxmlformats.org/officeDocument/2006/relationships/slide" Target="/ppt/slides/slide6.xml" Id="R5191b18cc2b3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f9149740b48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a63ba58794833" /><Relationship Type="http://schemas.openxmlformats.org/officeDocument/2006/relationships/theme" Target="/ppt/slideMasters/theme/theme1.xml" Id="Re7f41c2991884f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fa63ba587948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91a0533dd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55656285140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01a0cec4b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008eed84047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8d926997e41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3c53338d243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