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3a91e1ab4243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911d32e2784f69"/>
  </p:sldMasterIdLst>
  <p:sldIdLst>
    <p:sldId xmlns:r="http://schemas.openxmlformats.org/officeDocument/2006/relationships" id="256" r:id="Rda443934986847c8"/>
    <p:sldId xmlns:r="http://schemas.openxmlformats.org/officeDocument/2006/relationships" id="257" r:id="Rcdf0d503e5ac469b"/>
    <p:sldId xmlns:r="http://schemas.openxmlformats.org/officeDocument/2006/relationships" id="258" r:id="Rb272c3ab0e0943be"/>
    <p:sldId xmlns:r="http://schemas.openxmlformats.org/officeDocument/2006/relationships" id="259" r:id="R6315dc88c2324586"/>
    <p:sldId xmlns:r="http://schemas.openxmlformats.org/officeDocument/2006/relationships" id="260" r:id="Raa19eca542634b80"/>
    <p:sldId xmlns:r="http://schemas.openxmlformats.org/officeDocument/2006/relationships" id="261" r:id="Rfa437dbc510d4ad2"/>
    <p:sldId xmlns:r="http://schemas.openxmlformats.org/officeDocument/2006/relationships" id="262" r:id="Rbef7fcc122e249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11d32e2784f69" /><Relationship Type="http://schemas.openxmlformats.org/officeDocument/2006/relationships/slide" Target="/ppt/slides/slide1.xml" Id="Rda443934986847c8" /><Relationship Type="http://schemas.openxmlformats.org/officeDocument/2006/relationships/slide" Target="/ppt/slides/slide2.xml" Id="Rcdf0d503e5ac469b" /><Relationship Type="http://schemas.openxmlformats.org/officeDocument/2006/relationships/slide" Target="/ppt/slides/slide3.xml" Id="Rb272c3ab0e0943be" /><Relationship Type="http://schemas.openxmlformats.org/officeDocument/2006/relationships/slide" Target="/ppt/slides/slide4.xml" Id="R6315dc88c2324586" /><Relationship Type="http://schemas.openxmlformats.org/officeDocument/2006/relationships/slide" Target="/ppt/slides/slide5.xml" Id="Raa19eca542634b80" /><Relationship Type="http://schemas.openxmlformats.org/officeDocument/2006/relationships/slide" Target="/ppt/slides/slide6.xml" Id="Rfa437dbc510d4ad2" /><Relationship Type="http://schemas.openxmlformats.org/officeDocument/2006/relationships/slide" Target="/ppt/slides/slide7.xml" Id="Rbef7fcc122e249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536dd9aaa4d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592978a1a4007" /><Relationship Type="http://schemas.openxmlformats.org/officeDocument/2006/relationships/theme" Target="/ppt/slideMasters/theme/theme1.xml" Id="R2af1dd001d5440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592978a1a40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4a35a451748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1f11418b142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9c9bd3220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b786166d947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f625e80254a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01d8033eb49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fbbe20f9e46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1 953 870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12 901 988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35 029 019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PETER TIDEMAND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