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54aa7c077643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c6285cee114235"/>
  </p:sldMasterIdLst>
  <p:sldIdLst>
    <p:sldId xmlns:r="http://schemas.openxmlformats.org/officeDocument/2006/relationships" id="256" r:id="Rce304e0ee7e54d5d"/>
    <p:sldId xmlns:r="http://schemas.openxmlformats.org/officeDocument/2006/relationships" id="257" r:id="R7d03e99ae2dc4557"/>
    <p:sldId xmlns:r="http://schemas.openxmlformats.org/officeDocument/2006/relationships" id="258" r:id="R78f50d0974d741f9"/>
    <p:sldId xmlns:r="http://schemas.openxmlformats.org/officeDocument/2006/relationships" id="259" r:id="R238091ba5ea7496c"/>
    <p:sldId xmlns:r="http://schemas.openxmlformats.org/officeDocument/2006/relationships" id="260" r:id="R7ceea93ef7a3445e"/>
    <p:sldId xmlns:r="http://schemas.openxmlformats.org/officeDocument/2006/relationships" id="261" r:id="R3562c17039574fde"/>
    <p:sldId xmlns:r="http://schemas.openxmlformats.org/officeDocument/2006/relationships" id="262" r:id="R7d0d063f079746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c6285cee114235" /><Relationship Type="http://schemas.openxmlformats.org/officeDocument/2006/relationships/slide" Target="/ppt/slides/slide1.xml" Id="Rce304e0ee7e54d5d" /><Relationship Type="http://schemas.openxmlformats.org/officeDocument/2006/relationships/slide" Target="/ppt/slides/slide2.xml" Id="R7d03e99ae2dc4557" /><Relationship Type="http://schemas.openxmlformats.org/officeDocument/2006/relationships/slide" Target="/ppt/slides/slide3.xml" Id="R78f50d0974d741f9" /><Relationship Type="http://schemas.openxmlformats.org/officeDocument/2006/relationships/slide" Target="/ppt/slides/slide4.xml" Id="R238091ba5ea7496c" /><Relationship Type="http://schemas.openxmlformats.org/officeDocument/2006/relationships/slide" Target="/ppt/slides/slide5.xml" Id="R7ceea93ef7a3445e" /><Relationship Type="http://schemas.openxmlformats.org/officeDocument/2006/relationships/slide" Target="/ppt/slides/slide6.xml" Id="R3562c17039574fde" /><Relationship Type="http://schemas.openxmlformats.org/officeDocument/2006/relationships/slide" Target="/ppt/slides/slide7.xml" Id="R7d0d063f079746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4eed32d99941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d543ff7ea4349" /><Relationship Type="http://schemas.openxmlformats.org/officeDocument/2006/relationships/theme" Target="/ppt/slideMasters/theme/theme1.xml" Id="R8398ddc965874a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9d543ff7ea43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15af8ffcb4d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5d394ecb243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ef72e98db4d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e17d45d3449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28240f74446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f05a19fc044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d5e953c5d4f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PAMIR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PAMIR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PAMIR AS ble etablert [år] og holder til i Rygge.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PAMIR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PAMIR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PAMIR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731 127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178 657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649 011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PAMIR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PERSSON MARIANN SYNNØVE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PAMIR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Klokkersvingen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1580 Rygge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10 17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pamir@frisurf.no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980 371 271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PAMIR AS</a:t>
            </a:r>
          </a:p>
        </p:txBody>
      </p:sp>
    </p:spTree>
  </p:cSld>
  <p:clrMapOvr>
    <a:masterClrMapping xmlns:a="http://schemas.openxmlformats.org/drawingml/2006/main"/>
  </p:clrMapOvr>
</p:sld>
</file>