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1f777cf46d40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94051c2e1b4b17"/>
  </p:sldMasterIdLst>
  <p:sldIdLst>
    <p:sldId xmlns:r="http://schemas.openxmlformats.org/officeDocument/2006/relationships" id="256" r:id="R7dec46cbed824e32"/>
    <p:sldId xmlns:r="http://schemas.openxmlformats.org/officeDocument/2006/relationships" id="257" r:id="Rafd0b43866794097"/>
    <p:sldId xmlns:r="http://schemas.openxmlformats.org/officeDocument/2006/relationships" id="258" r:id="Ra5b56fe104f54f47"/>
    <p:sldId xmlns:r="http://schemas.openxmlformats.org/officeDocument/2006/relationships" id="259" r:id="R2a14d0bfdcd7453c"/>
    <p:sldId xmlns:r="http://schemas.openxmlformats.org/officeDocument/2006/relationships" id="260" r:id="Rb7612dd8c0f64716"/>
    <p:sldId xmlns:r="http://schemas.openxmlformats.org/officeDocument/2006/relationships" id="261" r:id="R89112745a6c2473f"/>
    <p:sldId xmlns:r="http://schemas.openxmlformats.org/officeDocument/2006/relationships" id="262" r:id="R00b5b60c8d894a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4051c2e1b4b17" /><Relationship Type="http://schemas.openxmlformats.org/officeDocument/2006/relationships/slide" Target="/ppt/slides/slide1.xml" Id="R7dec46cbed824e32" /><Relationship Type="http://schemas.openxmlformats.org/officeDocument/2006/relationships/slide" Target="/ppt/slides/slide2.xml" Id="Rafd0b43866794097" /><Relationship Type="http://schemas.openxmlformats.org/officeDocument/2006/relationships/slide" Target="/ppt/slides/slide3.xml" Id="Ra5b56fe104f54f47" /><Relationship Type="http://schemas.openxmlformats.org/officeDocument/2006/relationships/slide" Target="/ppt/slides/slide4.xml" Id="R2a14d0bfdcd7453c" /><Relationship Type="http://schemas.openxmlformats.org/officeDocument/2006/relationships/slide" Target="/ppt/slides/slide5.xml" Id="Rb7612dd8c0f64716" /><Relationship Type="http://schemas.openxmlformats.org/officeDocument/2006/relationships/slide" Target="/ppt/slides/slide6.xml" Id="R89112745a6c2473f" /><Relationship Type="http://schemas.openxmlformats.org/officeDocument/2006/relationships/slide" Target="/ppt/slides/slide7.xml" Id="R00b5b60c8d894a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588e0e6d8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33ec66efa4c97" /><Relationship Type="http://schemas.openxmlformats.org/officeDocument/2006/relationships/theme" Target="/ppt/slideMasters/theme/theme1.xml" Id="R30fbc83688a246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033ec66efa4c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0960f1fbd47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c1655399a49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328ef55d8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909ec17044e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41626ef1544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5ac4655b744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d2d21271d42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5 239 657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−7 531 363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17 365 282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75 526 177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105 088 838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FRELSESARMEEN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KIRKENS BYMISJON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LUTHERSK MISJONSSAMBAND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HOVEDORGANISASJONEN KA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INDREMISJONSFORBUNDET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37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post@knif.no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www.knif.no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980 404 706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