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363dccdf840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df9e68579541ca"/>
  </p:sldMasterIdLst>
  <p:sldIdLst>
    <p:sldId xmlns:r="http://schemas.openxmlformats.org/officeDocument/2006/relationships" id="256" r:id="R769c5dee6216403f"/>
    <p:sldId xmlns:r="http://schemas.openxmlformats.org/officeDocument/2006/relationships" id="257" r:id="R4898dc129a0d4522"/>
    <p:sldId xmlns:r="http://schemas.openxmlformats.org/officeDocument/2006/relationships" id="258" r:id="R15fee8f35dc84f72"/>
    <p:sldId xmlns:r="http://schemas.openxmlformats.org/officeDocument/2006/relationships" id="259" r:id="Ree8dde43fb904976"/>
    <p:sldId xmlns:r="http://schemas.openxmlformats.org/officeDocument/2006/relationships" id="260" r:id="Re7012db05cec4679"/>
    <p:sldId xmlns:r="http://schemas.openxmlformats.org/officeDocument/2006/relationships" id="261" r:id="R5912115c268c4b10"/>
    <p:sldId xmlns:r="http://schemas.openxmlformats.org/officeDocument/2006/relationships" id="262" r:id="Rfdd285327a884e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f9e68579541ca" /><Relationship Type="http://schemas.openxmlformats.org/officeDocument/2006/relationships/slide" Target="/ppt/slides/slide1.xml" Id="R769c5dee6216403f" /><Relationship Type="http://schemas.openxmlformats.org/officeDocument/2006/relationships/slide" Target="/ppt/slides/slide2.xml" Id="R4898dc129a0d4522" /><Relationship Type="http://schemas.openxmlformats.org/officeDocument/2006/relationships/slide" Target="/ppt/slides/slide3.xml" Id="R15fee8f35dc84f72" /><Relationship Type="http://schemas.openxmlformats.org/officeDocument/2006/relationships/slide" Target="/ppt/slides/slide4.xml" Id="Ree8dde43fb904976" /><Relationship Type="http://schemas.openxmlformats.org/officeDocument/2006/relationships/slide" Target="/ppt/slides/slide5.xml" Id="Re7012db05cec4679" /><Relationship Type="http://schemas.openxmlformats.org/officeDocument/2006/relationships/slide" Target="/ppt/slides/slide6.xml" Id="R5912115c268c4b10" /><Relationship Type="http://schemas.openxmlformats.org/officeDocument/2006/relationships/slide" Target="/ppt/slides/slide7.xml" Id="Rfdd285327a884e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548692056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1fee13de4bdc" /><Relationship Type="http://schemas.openxmlformats.org/officeDocument/2006/relationships/theme" Target="/ppt/slideMasters/theme/theme1.xml" Id="Ra0957b6c97d4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651fee13de4b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f7c99bab6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92517a9914a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2a738a268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6ce0ece46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4cc7885ca42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2b25b0c514a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ba35a190e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KORSMOGRILLEN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KORSMOGRILLEN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1 464 584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HEIMDAL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96 11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980 407 594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