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bcddcb151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1e7dfe36841ed"/>
  </p:sldMasterIdLst>
  <p:sldIdLst>
    <p:sldId xmlns:r="http://schemas.openxmlformats.org/officeDocument/2006/relationships" id="256" r:id="R8f9448fd19b14bbb"/>
    <p:sldId xmlns:r="http://schemas.openxmlformats.org/officeDocument/2006/relationships" id="257" r:id="Rb0108e3a4b094b6d"/>
    <p:sldId xmlns:r="http://schemas.openxmlformats.org/officeDocument/2006/relationships" id="258" r:id="Rda37fe12ea57469c"/>
    <p:sldId xmlns:r="http://schemas.openxmlformats.org/officeDocument/2006/relationships" id="259" r:id="Rb72cf4bf26584f7e"/>
    <p:sldId xmlns:r="http://schemas.openxmlformats.org/officeDocument/2006/relationships" id="260" r:id="R3f7556f8040b43c9"/>
    <p:sldId xmlns:r="http://schemas.openxmlformats.org/officeDocument/2006/relationships" id="261" r:id="Raed8e5d0ad864fdf"/>
    <p:sldId xmlns:r="http://schemas.openxmlformats.org/officeDocument/2006/relationships" id="262" r:id="R0de85ad66f24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1e7dfe36841ed" /><Relationship Type="http://schemas.openxmlformats.org/officeDocument/2006/relationships/slide" Target="/ppt/slides/slide1.xml" Id="R8f9448fd19b14bbb" /><Relationship Type="http://schemas.openxmlformats.org/officeDocument/2006/relationships/slide" Target="/ppt/slides/slide2.xml" Id="Rb0108e3a4b094b6d" /><Relationship Type="http://schemas.openxmlformats.org/officeDocument/2006/relationships/slide" Target="/ppt/slides/slide3.xml" Id="Rda37fe12ea57469c" /><Relationship Type="http://schemas.openxmlformats.org/officeDocument/2006/relationships/slide" Target="/ppt/slides/slide4.xml" Id="Rb72cf4bf26584f7e" /><Relationship Type="http://schemas.openxmlformats.org/officeDocument/2006/relationships/slide" Target="/ppt/slides/slide5.xml" Id="R3f7556f8040b43c9" /><Relationship Type="http://schemas.openxmlformats.org/officeDocument/2006/relationships/slide" Target="/ppt/slides/slide6.xml" Id="Raed8e5d0ad864fdf" /><Relationship Type="http://schemas.openxmlformats.org/officeDocument/2006/relationships/slide" Target="/ppt/slides/slide7.xml" Id="R0de85ad66f24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288056ed8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12af8a104a21" /><Relationship Type="http://schemas.openxmlformats.org/officeDocument/2006/relationships/theme" Target="/ppt/slideMasters/theme/theme1.xml" Id="R8f4ffafa3a80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512af8a10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4cec0946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2f7cb0f3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899fd50a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6b30af6e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67aeded29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4ee26196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358de969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