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cac6ed347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29c197cbf407e"/>
  </p:sldMasterIdLst>
  <p:sldIdLst>
    <p:sldId xmlns:r="http://schemas.openxmlformats.org/officeDocument/2006/relationships" id="256" r:id="R4ae16e8479374a50"/>
    <p:sldId xmlns:r="http://schemas.openxmlformats.org/officeDocument/2006/relationships" id="257" r:id="R102471392ae9429f"/>
    <p:sldId xmlns:r="http://schemas.openxmlformats.org/officeDocument/2006/relationships" id="258" r:id="R503d253577eb4cd8"/>
    <p:sldId xmlns:r="http://schemas.openxmlformats.org/officeDocument/2006/relationships" id="259" r:id="Rcd9c75d7fadc484b"/>
    <p:sldId xmlns:r="http://schemas.openxmlformats.org/officeDocument/2006/relationships" id="260" r:id="Rec64e449a1914827"/>
    <p:sldId xmlns:r="http://schemas.openxmlformats.org/officeDocument/2006/relationships" id="261" r:id="R36833d1b312a4f5c"/>
    <p:sldId xmlns:r="http://schemas.openxmlformats.org/officeDocument/2006/relationships" id="262" r:id="Raacb80dfa02a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29c197cbf407e" /><Relationship Type="http://schemas.openxmlformats.org/officeDocument/2006/relationships/slide" Target="/ppt/slides/slide1.xml" Id="R4ae16e8479374a50" /><Relationship Type="http://schemas.openxmlformats.org/officeDocument/2006/relationships/slide" Target="/ppt/slides/slide2.xml" Id="R102471392ae9429f" /><Relationship Type="http://schemas.openxmlformats.org/officeDocument/2006/relationships/slide" Target="/ppt/slides/slide3.xml" Id="R503d253577eb4cd8" /><Relationship Type="http://schemas.openxmlformats.org/officeDocument/2006/relationships/slide" Target="/ppt/slides/slide4.xml" Id="Rcd9c75d7fadc484b" /><Relationship Type="http://schemas.openxmlformats.org/officeDocument/2006/relationships/slide" Target="/ppt/slides/slide5.xml" Id="Rec64e449a1914827" /><Relationship Type="http://schemas.openxmlformats.org/officeDocument/2006/relationships/slide" Target="/ppt/slides/slide6.xml" Id="R36833d1b312a4f5c" /><Relationship Type="http://schemas.openxmlformats.org/officeDocument/2006/relationships/slide" Target="/ppt/slides/slide7.xml" Id="Raacb80dfa02a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fee87321a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22a18d5d471e" /><Relationship Type="http://schemas.openxmlformats.org/officeDocument/2006/relationships/theme" Target="/ppt/slideMasters/theme/theme1.xml" Id="Rb987de68d1f4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422a18d5d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d5f5d02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920e1415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7f5e30f5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2a88d3d6e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71ea4f1f6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150ce043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93edc801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