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d58165b23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9f322bc424bf4"/>
  </p:sldMasterIdLst>
  <p:sldIdLst>
    <p:sldId xmlns:r="http://schemas.openxmlformats.org/officeDocument/2006/relationships" id="256" r:id="Rfd7b69fdcc484b0b"/>
    <p:sldId xmlns:r="http://schemas.openxmlformats.org/officeDocument/2006/relationships" id="257" r:id="Rfbffc41f074e416e"/>
    <p:sldId xmlns:r="http://schemas.openxmlformats.org/officeDocument/2006/relationships" id="258" r:id="R2f7f6a28229b4e01"/>
    <p:sldId xmlns:r="http://schemas.openxmlformats.org/officeDocument/2006/relationships" id="259" r:id="Re11955d2fdfa4278"/>
    <p:sldId xmlns:r="http://schemas.openxmlformats.org/officeDocument/2006/relationships" id="260" r:id="R81677ef630624ca7"/>
    <p:sldId xmlns:r="http://schemas.openxmlformats.org/officeDocument/2006/relationships" id="261" r:id="R4a3b840a3b4b4d4d"/>
    <p:sldId xmlns:r="http://schemas.openxmlformats.org/officeDocument/2006/relationships" id="262" r:id="R7b37def3c9da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9f322bc424bf4" /><Relationship Type="http://schemas.openxmlformats.org/officeDocument/2006/relationships/slide" Target="/ppt/slides/slide1.xml" Id="Rfd7b69fdcc484b0b" /><Relationship Type="http://schemas.openxmlformats.org/officeDocument/2006/relationships/slide" Target="/ppt/slides/slide2.xml" Id="Rfbffc41f074e416e" /><Relationship Type="http://schemas.openxmlformats.org/officeDocument/2006/relationships/slide" Target="/ppt/slides/slide3.xml" Id="R2f7f6a28229b4e01" /><Relationship Type="http://schemas.openxmlformats.org/officeDocument/2006/relationships/slide" Target="/ppt/slides/slide4.xml" Id="Re11955d2fdfa4278" /><Relationship Type="http://schemas.openxmlformats.org/officeDocument/2006/relationships/slide" Target="/ppt/slides/slide5.xml" Id="R81677ef630624ca7" /><Relationship Type="http://schemas.openxmlformats.org/officeDocument/2006/relationships/slide" Target="/ppt/slides/slide6.xml" Id="R4a3b840a3b4b4d4d" /><Relationship Type="http://schemas.openxmlformats.org/officeDocument/2006/relationships/slide" Target="/ppt/slides/slide7.xml" Id="R7b37def3c9da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1a631c832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47fedcf744fb" /><Relationship Type="http://schemas.openxmlformats.org/officeDocument/2006/relationships/theme" Target="/ppt/slideMasters/theme/theme1.xml" Id="Rb1bba15661a6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847fedcf7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1e54419d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ca69a38f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8718eaae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7327c8394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e216074e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35a755f65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536beea6c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JOHANSEN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70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980 428 958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