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14086fdf68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363a59d27f4f5d"/>
  </p:sldMasterIdLst>
  <p:sldIdLst>
    <p:sldId xmlns:r="http://schemas.openxmlformats.org/officeDocument/2006/relationships" id="256" r:id="Rec959d130e1041fa"/>
    <p:sldId xmlns:r="http://schemas.openxmlformats.org/officeDocument/2006/relationships" id="257" r:id="Rfa9f80b9f4ed4d5f"/>
    <p:sldId xmlns:r="http://schemas.openxmlformats.org/officeDocument/2006/relationships" id="258" r:id="R11d7ef0c7b3e42e5"/>
    <p:sldId xmlns:r="http://schemas.openxmlformats.org/officeDocument/2006/relationships" id="259" r:id="R5347d55d4c3e4bd8"/>
    <p:sldId xmlns:r="http://schemas.openxmlformats.org/officeDocument/2006/relationships" id="260" r:id="Rcf1817a4632e4a9e"/>
    <p:sldId xmlns:r="http://schemas.openxmlformats.org/officeDocument/2006/relationships" id="261" r:id="R184049c9805a4e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63a59d27f4f5d" /><Relationship Type="http://schemas.openxmlformats.org/officeDocument/2006/relationships/slide" Target="/ppt/slides/slide1.xml" Id="Rec959d130e1041fa" /><Relationship Type="http://schemas.openxmlformats.org/officeDocument/2006/relationships/slide" Target="/ppt/slides/slide2.xml" Id="Rfa9f80b9f4ed4d5f" /><Relationship Type="http://schemas.openxmlformats.org/officeDocument/2006/relationships/slide" Target="/ppt/slides/slide3.xml" Id="R11d7ef0c7b3e42e5" /><Relationship Type="http://schemas.openxmlformats.org/officeDocument/2006/relationships/slide" Target="/ppt/slides/slide4.xml" Id="R5347d55d4c3e4bd8" /><Relationship Type="http://schemas.openxmlformats.org/officeDocument/2006/relationships/slide" Target="/ppt/slides/slide5.xml" Id="Rcf1817a4632e4a9e" /><Relationship Type="http://schemas.openxmlformats.org/officeDocument/2006/relationships/slide" Target="/ppt/slides/slide6.xml" Id="R184049c9805a4e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229a42a1648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e907fb3544c5" /><Relationship Type="http://schemas.openxmlformats.org/officeDocument/2006/relationships/theme" Target="/ppt/slideMasters/theme/theme1.xml" Id="R10775978385b44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86e907fb35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db85521a94e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bc9a752c74e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c026571a343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bec01fa4c40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637f32bda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a2f40cec8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LUNKAN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7713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trond.taraldsen@taraldsen-regnskap.no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980 435 962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