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c0772856b441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a21d656b014dff"/>
  </p:sldMasterIdLst>
  <p:sldIdLst>
    <p:sldId xmlns:r="http://schemas.openxmlformats.org/officeDocument/2006/relationships" id="256" r:id="Rd4d16c358c634280"/>
    <p:sldId xmlns:r="http://schemas.openxmlformats.org/officeDocument/2006/relationships" id="257" r:id="Rd5971647919f4c8b"/>
    <p:sldId xmlns:r="http://schemas.openxmlformats.org/officeDocument/2006/relationships" id="258" r:id="R93480d41a45045d2"/>
    <p:sldId xmlns:r="http://schemas.openxmlformats.org/officeDocument/2006/relationships" id="259" r:id="Re2b8738d3f204b54"/>
    <p:sldId xmlns:r="http://schemas.openxmlformats.org/officeDocument/2006/relationships" id="260" r:id="R53c2dd4e70524e09"/>
    <p:sldId xmlns:r="http://schemas.openxmlformats.org/officeDocument/2006/relationships" id="261" r:id="R3e91c19bbc624f75"/>
    <p:sldId xmlns:r="http://schemas.openxmlformats.org/officeDocument/2006/relationships" id="262" r:id="R2f93fae909da45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a21d656b014dff" /><Relationship Type="http://schemas.openxmlformats.org/officeDocument/2006/relationships/slide" Target="/ppt/slides/slide1.xml" Id="Rd4d16c358c634280" /><Relationship Type="http://schemas.openxmlformats.org/officeDocument/2006/relationships/slide" Target="/ppt/slides/slide2.xml" Id="Rd5971647919f4c8b" /><Relationship Type="http://schemas.openxmlformats.org/officeDocument/2006/relationships/slide" Target="/ppt/slides/slide3.xml" Id="R93480d41a45045d2" /><Relationship Type="http://schemas.openxmlformats.org/officeDocument/2006/relationships/slide" Target="/ppt/slides/slide4.xml" Id="Re2b8738d3f204b54" /><Relationship Type="http://schemas.openxmlformats.org/officeDocument/2006/relationships/slide" Target="/ppt/slides/slide5.xml" Id="R53c2dd4e70524e09" /><Relationship Type="http://schemas.openxmlformats.org/officeDocument/2006/relationships/slide" Target="/ppt/slides/slide6.xml" Id="R3e91c19bbc624f75" /><Relationship Type="http://schemas.openxmlformats.org/officeDocument/2006/relationships/slide" Target="/ppt/slides/slide7.xml" Id="R2f93fae909da45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27c3a6afce49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82f6982db14167" /><Relationship Type="http://schemas.openxmlformats.org/officeDocument/2006/relationships/theme" Target="/ppt/slideMasters/theme/theme1.xml" Id="R9dcea81625d44f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82f6982db141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b16b89044c46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db2e8e9e7643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5a58a89bb944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48ce340eb4a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fad052340e4a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5b1f810bbd43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f42e7d3e3046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LUNKAN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LUNKAN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LUNKAN EIENDOM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LUNKAN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LUNKAN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LUNKAN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227 980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154 199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3 313 372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23 998 980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26 571 761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LUNKAN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BENUM BERIT TARALDSEN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TARALDSEN TROND HALLVARD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LUNKAN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Strandvegen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7713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trond.taraldsen@taraldsen-regnskap.no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980 435 962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LUNKAN EIENDOM AS</a:t>
            </a:r>
          </a:p>
        </p:txBody>
      </p:sp>
    </p:spTree>
  </p:cSld>
  <p:clrMapOvr>
    <a:masterClrMapping xmlns:a="http://schemas.openxmlformats.org/drawingml/2006/main"/>
  </p:clrMapOvr>
</p:sld>
</file>