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b1d3b860f94d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52a1a2cc8e423c"/>
  </p:sldMasterIdLst>
  <p:sldIdLst>
    <p:sldId xmlns:r="http://schemas.openxmlformats.org/officeDocument/2006/relationships" id="256" r:id="R5e3b229f7f5e46db"/>
    <p:sldId xmlns:r="http://schemas.openxmlformats.org/officeDocument/2006/relationships" id="257" r:id="R49bbc41aafda46a6"/>
    <p:sldId xmlns:r="http://schemas.openxmlformats.org/officeDocument/2006/relationships" id="258" r:id="R63f38883bae74093"/>
    <p:sldId xmlns:r="http://schemas.openxmlformats.org/officeDocument/2006/relationships" id="259" r:id="R8fb7b1e66ae247d1"/>
    <p:sldId xmlns:r="http://schemas.openxmlformats.org/officeDocument/2006/relationships" id="260" r:id="Rcc4eac3f94024a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2a1a2cc8e423c" /><Relationship Type="http://schemas.openxmlformats.org/officeDocument/2006/relationships/slide" Target="/ppt/slides/slide1.xml" Id="R5e3b229f7f5e46db" /><Relationship Type="http://schemas.openxmlformats.org/officeDocument/2006/relationships/slide" Target="/ppt/slides/slide2.xml" Id="R49bbc41aafda46a6" /><Relationship Type="http://schemas.openxmlformats.org/officeDocument/2006/relationships/slide" Target="/ppt/slides/slide3.xml" Id="R63f38883bae74093" /><Relationship Type="http://schemas.openxmlformats.org/officeDocument/2006/relationships/slide" Target="/ppt/slides/slide4.xml" Id="R8fb7b1e66ae247d1" /><Relationship Type="http://schemas.openxmlformats.org/officeDocument/2006/relationships/slide" Target="/ppt/slides/slide5.xml" Id="Rcc4eac3f94024a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0c17d3dfe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83c38a55046ae" /><Relationship Type="http://schemas.openxmlformats.org/officeDocument/2006/relationships/theme" Target="/ppt/slideMasters/theme/theme1.xml" Id="R92da3f10903c44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483c38a55046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0768557ef4c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e4919b8ee4f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c39a536c945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a80ad1d86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15b4f0c9645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SPAR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SPAR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post@terra-forvaltning.no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980 439 291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