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728a79bfa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9998b346a48f4"/>
  </p:sldMasterIdLst>
  <p:sldIdLst>
    <p:sldId xmlns:r="http://schemas.openxmlformats.org/officeDocument/2006/relationships" id="256" r:id="Rd9ec10ad18c04a09"/>
    <p:sldId xmlns:r="http://schemas.openxmlformats.org/officeDocument/2006/relationships" id="257" r:id="Re00ce49dd3bf4a19"/>
    <p:sldId xmlns:r="http://schemas.openxmlformats.org/officeDocument/2006/relationships" id="258" r:id="Rf55c37dd176449be"/>
    <p:sldId xmlns:r="http://schemas.openxmlformats.org/officeDocument/2006/relationships" id="259" r:id="Re42b94d6cee64dcb"/>
    <p:sldId xmlns:r="http://schemas.openxmlformats.org/officeDocument/2006/relationships" id="260" r:id="R13f4a91eb224416f"/>
    <p:sldId xmlns:r="http://schemas.openxmlformats.org/officeDocument/2006/relationships" id="261" r:id="R1ddd2bd3883e4493"/>
    <p:sldId xmlns:r="http://schemas.openxmlformats.org/officeDocument/2006/relationships" id="262" r:id="R903e93311fa44d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9998b346a48f4" /><Relationship Type="http://schemas.openxmlformats.org/officeDocument/2006/relationships/slide" Target="/ppt/slides/slide1.xml" Id="Rd9ec10ad18c04a09" /><Relationship Type="http://schemas.openxmlformats.org/officeDocument/2006/relationships/slide" Target="/ppt/slides/slide2.xml" Id="Re00ce49dd3bf4a19" /><Relationship Type="http://schemas.openxmlformats.org/officeDocument/2006/relationships/slide" Target="/ppt/slides/slide3.xml" Id="Rf55c37dd176449be" /><Relationship Type="http://schemas.openxmlformats.org/officeDocument/2006/relationships/slide" Target="/ppt/slides/slide4.xml" Id="Re42b94d6cee64dcb" /><Relationship Type="http://schemas.openxmlformats.org/officeDocument/2006/relationships/slide" Target="/ppt/slides/slide5.xml" Id="R13f4a91eb224416f" /><Relationship Type="http://schemas.openxmlformats.org/officeDocument/2006/relationships/slide" Target="/ppt/slides/slide6.xml" Id="R1ddd2bd3883e4493" /><Relationship Type="http://schemas.openxmlformats.org/officeDocument/2006/relationships/slide" Target="/ppt/slides/slide7.xml" Id="R903e93311fa44d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93405430147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73e14961c4351" /><Relationship Type="http://schemas.openxmlformats.org/officeDocument/2006/relationships/theme" Target="/ppt/slideMasters/theme/theme1.xml" Id="R4d25e5287f294f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73e14961c43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44836ace4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817763b6f4f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3d0ba23c949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54d453a9d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cfeef63ac44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3634d51e14b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8bf1140f04c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LEKSVIK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LEKSVIK REGNSKAP AS ble etablert [år] og holder til i Leksvik.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6 391 298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476 507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1 987 471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3 369 442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BIONDI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7120 Leksvik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85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firmapost@leksvik-regnskap.no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980 491 064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