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f1ea8302d49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5c96deb9cb4021"/>
  </p:sldMasterIdLst>
  <p:sldIdLst>
    <p:sldId xmlns:r="http://schemas.openxmlformats.org/officeDocument/2006/relationships" id="256" r:id="Raaddff5b134747a2"/>
    <p:sldId xmlns:r="http://schemas.openxmlformats.org/officeDocument/2006/relationships" id="257" r:id="R3f1de839383642e1"/>
    <p:sldId xmlns:r="http://schemas.openxmlformats.org/officeDocument/2006/relationships" id="258" r:id="R9b6a6e90d61442f3"/>
    <p:sldId xmlns:r="http://schemas.openxmlformats.org/officeDocument/2006/relationships" id="259" r:id="R3acd4260683a425e"/>
    <p:sldId xmlns:r="http://schemas.openxmlformats.org/officeDocument/2006/relationships" id="260" r:id="R5b3a13d250ea4d16"/>
    <p:sldId xmlns:r="http://schemas.openxmlformats.org/officeDocument/2006/relationships" id="261" r:id="R1c2afe42a4144031"/>
    <p:sldId xmlns:r="http://schemas.openxmlformats.org/officeDocument/2006/relationships" id="262" r:id="R1352a31df8924c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c96deb9cb4021" /><Relationship Type="http://schemas.openxmlformats.org/officeDocument/2006/relationships/slide" Target="/ppt/slides/slide1.xml" Id="Raaddff5b134747a2" /><Relationship Type="http://schemas.openxmlformats.org/officeDocument/2006/relationships/slide" Target="/ppt/slides/slide2.xml" Id="R3f1de839383642e1" /><Relationship Type="http://schemas.openxmlformats.org/officeDocument/2006/relationships/slide" Target="/ppt/slides/slide3.xml" Id="R9b6a6e90d61442f3" /><Relationship Type="http://schemas.openxmlformats.org/officeDocument/2006/relationships/slide" Target="/ppt/slides/slide4.xml" Id="R3acd4260683a425e" /><Relationship Type="http://schemas.openxmlformats.org/officeDocument/2006/relationships/slide" Target="/ppt/slides/slide5.xml" Id="R5b3a13d250ea4d16" /><Relationship Type="http://schemas.openxmlformats.org/officeDocument/2006/relationships/slide" Target="/ppt/slides/slide6.xml" Id="R1c2afe42a4144031" /><Relationship Type="http://schemas.openxmlformats.org/officeDocument/2006/relationships/slide" Target="/ppt/slides/slide7.xml" Id="R1352a31df8924c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c95e7351146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b113dc0df4c8d" /><Relationship Type="http://schemas.openxmlformats.org/officeDocument/2006/relationships/theme" Target="/ppt/slideMasters/theme/theme1.xml" Id="R72608e7963de45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fb113dc0df4c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547ff090249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278dd9d5d44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33189545f44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20048fd6f40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2d334290346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9029cee2c49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27c8b76e14b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ENERGIVERK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ENERGIVERK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49 708 326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16 862 744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9 677 513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119 550 358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191 795 222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Gjelbakken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post@selbu-energiverk.no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980 498 646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