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9b6a2be92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57ed738c84ef4"/>
  </p:sldMasterIdLst>
  <p:sldIdLst>
    <p:sldId xmlns:r="http://schemas.openxmlformats.org/officeDocument/2006/relationships" id="256" r:id="Rf3a6a14dfada4ce8"/>
    <p:sldId xmlns:r="http://schemas.openxmlformats.org/officeDocument/2006/relationships" id="257" r:id="R710a68a2b9e547fb"/>
    <p:sldId xmlns:r="http://schemas.openxmlformats.org/officeDocument/2006/relationships" id="258" r:id="Rb393fce11b2d409b"/>
    <p:sldId xmlns:r="http://schemas.openxmlformats.org/officeDocument/2006/relationships" id="259" r:id="Re299962d5cb8446c"/>
    <p:sldId xmlns:r="http://schemas.openxmlformats.org/officeDocument/2006/relationships" id="260" r:id="R8b409c18aa4d4c90"/>
    <p:sldId xmlns:r="http://schemas.openxmlformats.org/officeDocument/2006/relationships" id="261" r:id="R188d487448e94546"/>
    <p:sldId xmlns:r="http://schemas.openxmlformats.org/officeDocument/2006/relationships" id="262" r:id="R7c1896e801cf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57ed738c84ef4" /><Relationship Type="http://schemas.openxmlformats.org/officeDocument/2006/relationships/slide" Target="/ppt/slides/slide1.xml" Id="Rf3a6a14dfada4ce8" /><Relationship Type="http://schemas.openxmlformats.org/officeDocument/2006/relationships/slide" Target="/ppt/slides/slide2.xml" Id="R710a68a2b9e547fb" /><Relationship Type="http://schemas.openxmlformats.org/officeDocument/2006/relationships/slide" Target="/ppt/slides/slide3.xml" Id="Rb393fce11b2d409b" /><Relationship Type="http://schemas.openxmlformats.org/officeDocument/2006/relationships/slide" Target="/ppt/slides/slide4.xml" Id="Re299962d5cb8446c" /><Relationship Type="http://schemas.openxmlformats.org/officeDocument/2006/relationships/slide" Target="/ppt/slides/slide5.xml" Id="R8b409c18aa4d4c90" /><Relationship Type="http://schemas.openxmlformats.org/officeDocument/2006/relationships/slide" Target="/ppt/slides/slide6.xml" Id="R188d487448e94546" /><Relationship Type="http://schemas.openxmlformats.org/officeDocument/2006/relationships/slide" Target="/ppt/slides/slide7.xml" Id="R7c1896e801cf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a56c1629d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5806f0fa0406a" /><Relationship Type="http://schemas.openxmlformats.org/officeDocument/2006/relationships/theme" Target="/ppt/slideMasters/theme/theme1.xml" Id="Ra1d5dad52181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d5806f0fa0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c7cd7600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de704196a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bcd6f884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2c1565794b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bf2e80e0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6644c7ac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278bb8c6346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