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fbb1dcb4b442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cb534697d24792"/>
  </p:sldMasterIdLst>
  <p:sldIdLst>
    <p:sldId xmlns:r="http://schemas.openxmlformats.org/officeDocument/2006/relationships" id="256" r:id="Rdbcc527e81014cfe"/>
    <p:sldId xmlns:r="http://schemas.openxmlformats.org/officeDocument/2006/relationships" id="257" r:id="R6ca930c4b3b34836"/>
    <p:sldId xmlns:r="http://schemas.openxmlformats.org/officeDocument/2006/relationships" id="258" r:id="Rec987e2b53ab427a"/>
    <p:sldId xmlns:r="http://schemas.openxmlformats.org/officeDocument/2006/relationships" id="259" r:id="R9cfad55168d44449"/>
    <p:sldId xmlns:r="http://schemas.openxmlformats.org/officeDocument/2006/relationships" id="260" r:id="R7357dccba0614c1f"/>
    <p:sldId xmlns:r="http://schemas.openxmlformats.org/officeDocument/2006/relationships" id="261" r:id="R55424b65b7a14a9c"/>
    <p:sldId xmlns:r="http://schemas.openxmlformats.org/officeDocument/2006/relationships" id="262" r:id="Rd1ed7516070f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b534697d24792" /><Relationship Type="http://schemas.openxmlformats.org/officeDocument/2006/relationships/slide" Target="/ppt/slides/slide1.xml" Id="Rdbcc527e81014cfe" /><Relationship Type="http://schemas.openxmlformats.org/officeDocument/2006/relationships/slide" Target="/ppt/slides/slide2.xml" Id="R6ca930c4b3b34836" /><Relationship Type="http://schemas.openxmlformats.org/officeDocument/2006/relationships/slide" Target="/ppt/slides/slide3.xml" Id="Rec987e2b53ab427a" /><Relationship Type="http://schemas.openxmlformats.org/officeDocument/2006/relationships/slide" Target="/ppt/slides/slide4.xml" Id="R9cfad55168d44449" /><Relationship Type="http://schemas.openxmlformats.org/officeDocument/2006/relationships/slide" Target="/ppt/slides/slide5.xml" Id="R7357dccba0614c1f" /><Relationship Type="http://schemas.openxmlformats.org/officeDocument/2006/relationships/slide" Target="/ppt/slides/slide6.xml" Id="R55424b65b7a14a9c" /><Relationship Type="http://schemas.openxmlformats.org/officeDocument/2006/relationships/slide" Target="/ppt/slides/slide7.xml" Id="Rd1ed7516070f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7e3d00aba40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9d76afb8b48f6" /><Relationship Type="http://schemas.openxmlformats.org/officeDocument/2006/relationships/theme" Target="/ppt/slideMasters/theme/theme1.xml" Id="R19fbcd25d8bc4c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69d76afb8b48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9aba0183a47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de3ef72cc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a6f03a5ce41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fd2e828e74b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baf2bb74747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7c39c632943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9b62872a448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FOSEN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FOSEN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26 313 553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5 001 145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4 002 569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12 098 467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R G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ZAWADI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16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ragnar@systemrevisjon.no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www.systemrevisjon.no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980 545 717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