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1f94e0520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756af261c4d95"/>
  </p:sldMasterIdLst>
  <p:sldIdLst>
    <p:sldId xmlns:r="http://schemas.openxmlformats.org/officeDocument/2006/relationships" id="256" r:id="Rd5831037c806417c"/>
    <p:sldId xmlns:r="http://schemas.openxmlformats.org/officeDocument/2006/relationships" id="257" r:id="R4067bfa9e0794251"/>
    <p:sldId xmlns:r="http://schemas.openxmlformats.org/officeDocument/2006/relationships" id="258" r:id="Ra91d049371054b0b"/>
    <p:sldId xmlns:r="http://schemas.openxmlformats.org/officeDocument/2006/relationships" id="259" r:id="R4b105b61b2f04e0e"/>
    <p:sldId xmlns:r="http://schemas.openxmlformats.org/officeDocument/2006/relationships" id="260" r:id="Rf47fa464b86b43ab"/>
    <p:sldId xmlns:r="http://schemas.openxmlformats.org/officeDocument/2006/relationships" id="261" r:id="Rf323db3c4cff41ce"/>
    <p:sldId xmlns:r="http://schemas.openxmlformats.org/officeDocument/2006/relationships" id="262" r:id="R8ddd31e8d5d4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756af261c4d95" /><Relationship Type="http://schemas.openxmlformats.org/officeDocument/2006/relationships/slide" Target="/ppt/slides/slide1.xml" Id="Rd5831037c806417c" /><Relationship Type="http://schemas.openxmlformats.org/officeDocument/2006/relationships/slide" Target="/ppt/slides/slide2.xml" Id="R4067bfa9e0794251" /><Relationship Type="http://schemas.openxmlformats.org/officeDocument/2006/relationships/slide" Target="/ppt/slides/slide3.xml" Id="Ra91d049371054b0b" /><Relationship Type="http://schemas.openxmlformats.org/officeDocument/2006/relationships/slide" Target="/ppt/slides/slide4.xml" Id="R4b105b61b2f04e0e" /><Relationship Type="http://schemas.openxmlformats.org/officeDocument/2006/relationships/slide" Target="/ppt/slides/slide5.xml" Id="Rf47fa464b86b43ab" /><Relationship Type="http://schemas.openxmlformats.org/officeDocument/2006/relationships/slide" Target="/ppt/slides/slide6.xml" Id="Rf323db3c4cff41ce" /><Relationship Type="http://schemas.openxmlformats.org/officeDocument/2006/relationships/slide" Target="/ppt/slides/slide7.xml" Id="R8ddd31e8d5d4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887c3d0ec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2c08ccf214d46" /><Relationship Type="http://schemas.openxmlformats.org/officeDocument/2006/relationships/theme" Target="/ppt/slideMasters/theme/theme1.xml" Id="R66a0fd7641b5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2c08ccf21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01c0a034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dbd0d5e69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1c31bb825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3a89ad0dd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eb9faa7c4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6b1b8f7694f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0c412240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LANGANGEN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