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816122d38f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a6c84b3eb4906"/>
  </p:sldMasterIdLst>
  <p:sldIdLst>
    <p:sldId xmlns:r="http://schemas.openxmlformats.org/officeDocument/2006/relationships" id="256" r:id="Ra8ac0345d99a4492"/>
    <p:sldId xmlns:r="http://schemas.openxmlformats.org/officeDocument/2006/relationships" id="257" r:id="R2fc56cd0cb0a45af"/>
    <p:sldId xmlns:r="http://schemas.openxmlformats.org/officeDocument/2006/relationships" id="258" r:id="R074f0909a9c24da1"/>
    <p:sldId xmlns:r="http://schemas.openxmlformats.org/officeDocument/2006/relationships" id="259" r:id="R71cd718165a94bcc"/>
    <p:sldId xmlns:r="http://schemas.openxmlformats.org/officeDocument/2006/relationships" id="260" r:id="R9c791930982b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a6c84b3eb4906" /><Relationship Type="http://schemas.openxmlformats.org/officeDocument/2006/relationships/slide" Target="/ppt/slides/slide1.xml" Id="Ra8ac0345d99a4492" /><Relationship Type="http://schemas.openxmlformats.org/officeDocument/2006/relationships/slide" Target="/ppt/slides/slide2.xml" Id="R2fc56cd0cb0a45af" /><Relationship Type="http://schemas.openxmlformats.org/officeDocument/2006/relationships/slide" Target="/ppt/slides/slide3.xml" Id="R074f0909a9c24da1" /><Relationship Type="http://schemas.openxmlformats.org/officeDocument/2006/relationships/slide" Target="/ppt/slides/slide4.xml" Id="R71cd718165a94bcc" /><Relationship Type="http://schemas.openxmlformats.org/officeDocument/2006/relationships/slide" Target="/ppt/slides/slide5.xml" Id="R9c791930982b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050d79853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5d0c9f04419c" /><Relationship Type="http://schemas.openxmlformats.org/officeDocument/2006/relationships/theme" Target="/ppt/slideMasters/theme/theme1.xml" Id="R89ec60d4a272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f5d0c9f04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6d5f7aabb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af3b6b28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98f19c15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7b2ab80f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5c44d9e3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OG ØSTFOLD FYLKESREVISJON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OG ØSTFOLD FYLKESREVISJON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11 73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