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361e9056a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a59f9f5c9458f"/>
  </p:sldMasterIdLst>
  <p:sldIdLst>
    <p:sldId xmlns:r="http://schemas.openxmlformats.org/officeDocument/2006/relationships" id="256" r:id="R42c942f070254957"/>
    <p:sldId xmlns:r="http://schemas.openxmlformats.org/officeDocument/2006/relationships" id="257" r:id="Rbf64548ea2d04db5"/>
    <p:sldId xmlns:r="http://schemas.openxmlformats.org/officeDocument/2006/relationships" id="258" r:id="R92117a402ec448ed"/>
    <p:sldId xmlns:r="http://schemas.openxmlformats.org/officeDocument/2006/relationships" id="259" r:id="R7ca5739698f14220"/>
    <p:sldId xmlns:r="http://schemas.openxmlformats.org/officeDocument/2006/relationships" id="260" r:id="Rf4eb353bfb524990"/>
    <p:sldId xmlns:r="http://schemas.openxmlformats.org/officeDocument/2006/relationships" id="261" r:id="R5544e693e6bd43ba"/>
    <p:sldId xmlns:r="http://schemas.openxmlformats.org/officeDocument/2006/relationships" id="262" r:id="R97eb059e9493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a59f9f5c9458f" /><Relationship Type="http://schemas.openxmlformats.org/officeDocument/2006/relationships/slide" Target="/ppt/slides/slide1.xml" Id="R42c942f070254957" /><Relationship Type="http://schemas.openxmlformats.org/officeDocument/2006/relationships/slide" Target="/ppt/slides/slide2.xml" Id="Rbf64548ea2d04db5" /><Relationship Type="http://schemas.openxmlformats.org/officeDocument/2006/relationships/slide" Target="/ppt/slides/slide3.xml" Id="R92117a402ec448ed" /><Relationship Type="http://schemas.openxmlformats.org/officeDocument/2006/relationships/slide" Target="/ppt/slides/slide4.xml" Id="R7ca5739698f14220" /><Relationship Type="http://schemas.openxmlformats.org/officeDocument/2006/relationships/slide" Target="/ppt/slides/slide5.xml" Id="Rf4eb353bfb524990" /><Relationship Type="http://schemas.openxmlformats.org/officeDocument/2006/relationships/slide" Target="/ppt/slides/slide6.xml" Id="R5544e693e6bd43ba" /><Relationship Type="http://schemas.openxmlformats.org/officeDocument/2006/relationships/slide" Target="/ppt/slides/slide7.xml" Id="R97eb059e9493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f2d4ad8f0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064afd0340d3" /><Relationship Type="http://schemas.openxmlformats.org/officeDocument/2006/relationships/theme" Target="/ppt/slideMasters/theme/theme1.xml" Id="R8f20c87d98fa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3064afd03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6e466faa4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2c7bbd501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096c4fc2e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7aa63fb0c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b8ccca76e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d9314e090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8d4b986a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HELLJESEN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Wildenveybakken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06 26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980 764 745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