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5017ea253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bbb7ab9a947d4"/>
  </p:sldMasterIdLst>
  <p:sldIdLst>
    <p:sldId xmlns:r="http://schemas.openxmlformats.org/officeDocument/2006/relationships" id="256" r:id="R944956389ae44979"/>
    <p:sldId xmlns:r="http://schemas.openxmlformats.org/officeDocument/2006/relationships" id="257" r:id="R713d400edb204e15"/>
    <p:sldId xmlns:r="http://schemas.openxmlformats.org/officeDocument/2006/relationships" id="258" r:id="R6f7001c2afab44ae"/>
    <p:sldId xmlns:r="http://schemas.openxmlformats.org/officeDocument/2006/relationships" id="259" r:id="R9bbb37d7574247f1"/>
    <p:sldId xmlns:r="http://schemas.openxmlformats.org/officeDocument/2006/relationships" id="260" r:id="R40a934ab65764316"/>
    <p:sldId xmlns:r="http://schemas.openxmlformats.org/officeDocument/2006/relationships" id="261" r:id="R18f43f45b4664e9c"/>
    <p:sldId xmlns:r="http://schemas.openxmlformats.org/officeDocument/2006/relationships" id="262" r:id="R2db8d91ece8e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bbb7ab9a947d4" /><Relationship Type="http://schemas.openxmlformats.org/officeDocument/2006/relationships/slide" Target="/ppt/slides/slide1.xml" Id="R944956389ae44979" /><Relationship Type="http://schemas.openxmlformats.org/officeDocument/2006/relationships/slide" Target="/ppt/slides/slide2.xml" Id="R713d400edb204e15" /><Relationship Type="http://schemas.openxmlformats.org/officeDocument/2006/relationships/slide" Target="/ppt/slides/slide3.xml" Id="R6f7001c2afab44ae" /><Relationship Type="http://schemas.openxmlformats.org/officeDocument/2006/relationships/slide" Target="/ppt/slides/slide4.xml" Id="R9bbb37d7574247f1" /><Relationship Type="http://schemas.openxmlformats.org/officeDocument/2006/relationships/slide" Target="/ppt/slides/slide5.xml" Id="R40a934ab65764316" /><Relationship Type="http://schemas.openxmlformats.org/officeDocument/2006/relationships/slide" Target="/ppt/slides/slide6.xml" Id="R18f43f45b4664e9c" /><Relationship Type="http://schemas.openxmlformats.org/officeDocument/2006/relationships/slide" Target="/ppt/slides/slide7.xml" Id="R2db8d91ece8e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4f74e507b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8f73e0264b87" /><Relationship Type="http://schemas.openxmlformats.org/officeDocument/2006/relationships/theme" Target="/ppt/slideMasters/theme/theme1.xml" Id="R3aee0cf6f041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e8f73e026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6e0953643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0391bdf7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7ad50290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9ab63fdc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ae8f256d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e0a26fe6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4098def6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HYLLESTAD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HYLLESTAD MATSENTER AS ble etablert [år] og holder til i Hyllestad.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27 852 416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RAGNAR LØVØ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6957 Hyllestad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980 798 100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