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8c0cc3d77342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f4b32c15084d17"/>
  </p:sldMasterIdLst>
  <p:sldIdLst>
    <p:sldId xmlns:r="http://schemas.openxmlformats.org/officeDocument/2006/relationships" id="256" r:id="R955e2bd5937a45b6"/>
    <p:sldId xmlns:r="http://schemas.openxmlformats.org/officeDocument/2006/relationships" id="257" r:id="R0275cb9b25714927"/>
    <p:sldId xmlns:r="http://schemas.openxmlformats.org/officeDocument/2006/relationships" id="258" r:id="R4ae43805129a4236"/>
    <p:sldId xmlns:r="http://schemas.openxmlformats.org/officeDocument/2006/relationships" id="259" r:id="R617ccb354e1246a8"/>
    <p:sldId xmlns:r="http://schemas.openxmlformats.org/officeDocument/2006/relationships" id="260" r:id="R56d465ac9c6c45f0"/>
    <p:sldId xmlns:r="http://schemas.openxmlformats.org/officeDocument/2006/relationships" id="261" r:id="R9185e156a8c34cee"/>
    <p:sldId xmlns:r="http://schemas.openxmlformats.org/officeDocument/2006/relationships" id="262" r:id="R91c0a3e9a1b24d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4b32c15084d17" /><Relationship Type="http://schemas.openxmlformats.org/officeDocument/2006/relationships/slide" Target="/ppt/slides/slide1.xml" Id="R955e2bd5937a45b6" /><Relationship Type="http://schemas.openxmlformats.org/officeDocument/2006/relationships/slide" Target="/ppt/slides/slide2.xml" Id="R0275cb9b25714927" /><Relationship Type="http://schemas.openxmlformats.org/officeDocument/2006/relationships/slide" Target="/ppt/slides/slide3.xml" Id="R4ae43805129a4236" /><Relationship Type="http://schemas.openxmlformats.org/officeDocument/2006/relationships/slide" Target="/ppt/slides/slide4.xml" Id="R617ccb354e1246a8" /><Relationship Type="http://schemas.openxmlformats.org/officeDocument/2006/relationships/slide" Target="/ppt/slides/slide5.xml" Id="R56d465ac9c6c45f0" /><Relationship Type="http://schemas.openxmlformats.org/officeDocument/2006/relationships/slide" Target="/ppt/slides/slide6.xml" Id="R9185e156a8c34cee" /><Relationship Type="http://schemas.openxmlformats.org/officeDocument/2006/relationships/slide" Target="/ppt/slides/slide7.xml" Id="R91c0a3e9a1b24d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f51d701254c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3d66d5c7f44dc" /><Relationship Type="http://schemas.openxmlformats.org/officeDocument/2006/relationships/theme" Target="/ppt/slideMasters/theme/theme1.xml" Id="Rd1edabc806b443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c3d66d5c7f44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0e60f456747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b814501ba4c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29ac2767c41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6cb70b17e40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ee6dabc214b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d0ad21b6049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bb437c8e149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GUDVANG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GUDVANG EIENDOM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1 233 058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−1 433 673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−677 284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47 138 683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47 254 629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STEEN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STEEN  –  49,8 %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Sjøbygdvegen 827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53 03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980 841 782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