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6d153e44de40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7704b158f84512"/>
  </p:sldMasterIdLst>
  <p:sldIdLst>
    <p:sldId xmlns:r="http://schemas.openxmlformats.org/officeDocument/2006/relationships" id="256" r:id="Rb34d5fc20ed242bb"/>
    <p:sldId xmlns:r="http://schemas.openxmlformats.org/officeDocument/2006/relationships" id="257" r:id="Redec41ffd2c2481b"/>
    <p:sldId xmlns:r="http://schemas.openxmlformats.org/officeDocument/2006/relationships" id="258" r:id="R7bfb05199f954b1b"/>
    <p:sldId xmlns:r="http://schemas.openxmlformats.org/officeDocument/2006/relationships" id="259" r:id="R0a1c280880344d91"/>
    <p:sldId xmlns:r="http://schemas.openxmlformats.org/officeDocument/2006/relationships" id="260" r:id="Re50d859d5e0a4857"/>
    <p:sldId xmlns:r="http://schemas.openxmlformats.org/officeDocument/2006/relationships" id="261" r:id="R35e679b8717f48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7704b158f84512" /><Relationship Type="http://schemas.openxmlformats.org/officeDocument/2006/relationships/slide" Target="/ppt/slides/slide1.xml" Id="Rb34d5fc20ed242bb" /><Relationship Type="http://schemas.openxmlformats.org/officeDocument/2006/relationships/slide" Target="/ppt/slides/slide2.xml" Id="Redec41ffd2c2481b" /><Relationship Type="http://schemas.openxmlformats.org/officeDocument/2006/relationships/slide" Target="/ppt/slides/slide3.xml" Id="R7bfb05199f954b1b" /><Relationship Type="http://schemas.openxmlformats.org/officeDocument/2006/relationships/slide" Target="/ppt/slides/slide4.xml" Id="R0a1c280880344d91" /><Relationship Type="http://schemas.openxmlformats.org/officeDocument/2006/relationships/slide" Target="/ppt/slides/slide5.xml" Id="Re50d859d5e0a4857" /><Relationship Type="http://schemas.openxmlformats.org/officeDocument/2006/relationships/slide" Target="/ppt/slides/slide6.xml" Id="R35e679b8717f48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016c14dbd743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0ff53b4564933" /><Relationship Type="http://schemas.openxmlformats.org/officeDocument/2006/relationships/theme" Target="/ppt/slideMasters/theme/theme1.xml" Id="R4a4a6210d0c14d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c0ff53b45649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9811490aa44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655de50234a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0bc889d124c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60815707d43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dccf16fa845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9a235e18a4b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BOREAL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BOREAL NORGE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143 623 000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33 770 000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779 961 000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826 067 000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55 58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post@boreal.no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www.boreal.no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980 885 526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NORGE AS</a:t>
            </a:r>
          </a:p>
        </p:txBody>
      </p:sp>
    </p:spTree>
  </p:cSld>
  <p:clrMapOvr>
    <a:masterClrMapping xmlns:a="http://schemas.openxmlformats.org/drawingml/2006/main"/>
  </p:clrMapOvr>
</p:sld>
</file>