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741b0edd8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c1396e0d14b02"/>
  </p:sldMasterIdLst>
  <p:sldIdLst>
    <p:sldId xmlns:r="http://schemas.openxmlformats.org/officeDocument/2006/relationships" id="256" r:id="R881a979c84e44b61"/>
    <p:sldId xmlns:r="http://schemas.openxmlformats.org/officeDocument/2006/relationships" id="257" r:id="Rb42a395d18454de0"/>
    <p:sldId xmlns:r="http://schemas.openxmlformats.org/officeDocument/2006/relationships" id="258" r:id="Rc33863b614a34e72"/>
    <p:sldId xmlns:r="http://schemas.openxmlformats.org/officeDocument/2006/relationships" id="259" r:id="R523029fab1d14979"/>
    <p:sldId xmlns:r="http://schemas.openxmlformats.org/officeDocument/2006/relationships" id="260" r:id="R006793aacc71426f"/>
    <p:sldId xmlns:r="http://schemas.openxmlformats.org/officeDocument/2006/relationships" id="261" r:id="R42833c85b608456e"/>
    <p:sldId xmlns:r="http://schemas.openxmlformats.org/officeDocument/2006/relationships" id="262" r:id="Rce3082adab0d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1396e0d14b02" /><Relationship Type="http://schemas.openxmlformats.org/officeDocument/2006/relationships/slide" Target="/ppt/slides/slide1.xml" Id="R881a979c84e44b61" /><Relationship Type="http://schemas.openxmlformats.org/officeDocument/2006/relationships/slide" Target="/ppt/slides/slide2.xml" Id="Rb42a395d18454de0" /><Relationship Type="http://schemas.openxmlformats.org/officeDocument/2006/relationships/slide" Target="/ppt/slides/slide3.xml" Id="Rc33863b614a34e72" /><Relationship Type="http://schemas.openxmlformats.org/officeDocument/2006/relationships/slide" Target="/ppt/slides/slide4.xml" Id="R523029fab1d14979" /><Relationship Type="http://schemas.openxmlformats.org/officeDocument/2006/relationships/slide" Target="/ppt/slides/slide5.xml" Id="R006793aacc71426f" /><Relationship Type="http://schemas.openxmlformats.org/officeDocument/2006/relationships/slide" Target="/ppt/slides/slide6.xml" Id="R42833c85b608456e" /><Relationship Type="http://schemas.openxmlformats.org/officeDocument/2006/relationships/slide" Target="/ppt/slides/slide7.xml" Id="Rce3082adab0d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a96b85c5c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91b6539842fa" /><Relationship Type="http://schemas.openxmlformats.org/officeDocument/2006/relationships/theme" Target="/ppt/slideMasters/theme/theme1.xml" Id="R7fb40056f029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d91b65398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b60ad3e59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467d5716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1dc4c107b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b59ad922a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65ff56a7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53e12314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4f7177310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