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9d53b5d47544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df74fcd1a94b46"/>
  </p:sldMasterIdLst>
  <p:sldIdLst>
    <p:sldId xmlns:r="http://schemas.openxmlformats.org/officeDocument/2006/relationships" id="256" r:id="R1afde0aa8c08475e"/>
    <p:sldId xmlns:r="http://schemas.openxmlformats.org/officeDocument/2006/relationships" id="257" r:id="Re47bc187ff354556"/>
    <p:sldId xmlns:r="http://schemas.openxmlformats.org/officeDocument/2006/relationships" id="258" r:id="Rf18af5ffacd74309"/>
    <p:sldId xmlns:r="http://schemas.openxmlformats.org/officeDocument/2006/relationships" id="259" r:id="Rf2d174bbe366418b"/>
    <p:sldId xmlns:r="http://schemas.openxmlformats.org/officeDocument/2006/relationships" id="260" r:id="R67e2cd90a1224d1e"/>
    <p:sldId xmlns:r="http://schemas.openxmlformats.org/officeDocument/2006/relationships" id="261" r:id="R7a003d47e8a845b6"/>
    <p:sldId xmlns:r="http://schemas.openxmlformats.org/officeDocument/2006/relationships" id="262" r:id="R19ea6024e55446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df74fcd1a94b46" /><Relationship Type="http://schemas.openxmlformats.org/officeDocument/2006/relationships/slide" Target="/ppt/slides/slide1.xml" Id="R1afde0aa8c08475e" /><Relationship Type="http://schemas.openxmlformats.org/officeDocument/2006/relationships/slide" Target="/ppt/slides/slide2.xml" Id="Re47bc187ff354556" /><Relationship Type="http://schemas.openxmlformats.org/officeDocument/2006/relationships/slide" Target="/ppt/slides/slide3.xml" Id="Rf18af5ffacd74309" /><Relationship Type="http://schemas.openxmlformats.org/officeDocument/2006/relationships/slide" Target="/ppt/slides/slide4.xml" Id="Rf2d174bbe366418b" /><Relationship Type="http://schemas.openxmlformats.org/officeDocument/2006/relationships/slide" Target="/ppt/slides/slide5.xml" Id="R67e2cd90a1224d1e" /><Relationship Type="http://schemas.openxmlformats.org/officeDocument/2006/relationships/slide" Target="/ppt/slides/slide6.xml" Id="R7a003d47e8a845b6" /><Relationship Type="http://schemas.openxmlformats.org/officeDocument/2006/relationships/slide" Target="/ppt/slides/slide7.xml" Id="R19ea6024e55446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7ae8893fce4e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68d5d2b5d42cb" /><Relationship Type="http://schemas.openxmlformats.org/officeDocument/2006/relationships/theme" Target="/ppt/slideMasters/theme/theme1.xml" Id="R49288b414cc04f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068d5d2b5d42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68344c0eb49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7d47309d644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ef62252f44c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77b3007df4a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7b066da744a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02ec819ad4c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64c36696a4a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PETER AAS DAGLIGVARE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PETER AAS DAGLIGVARE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 AAS DAGLIGVARE AS ble etablert [år] og holder til i Skreia.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PETER AAS DAGLIGVARE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PETER AAS DAGLIGVARE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PETER AAS DAGLIGVARE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65 857 397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202 411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9 916 960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14 254 706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PETER AAS DAGLIGVARE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PETER AAS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PETER AAS DAGLIGVARE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2848 Skreia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14 25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spar@peter-aas.no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980 910 202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PETER AAS DAGLIGVARE AS</a:t>
            </a:r>
          </a:p>
        </p:txBody>
      </p:sp>
    </p:spTree>
  </p:cSld>
  <p:clrMapOvr>
    <a:masterClrMapping xmlns:a="http://schemas.openxmlformats.org/drawingml/2006/main"/>
  </p:clrMapOvr>
</p:sld>
</file>