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18c398595a42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b951278a84d72"/>
  </p:sldMasterIdLst>
  <p:sldIdLst>
    <p:sldId xmlns:r="http://schemas.openxmlformats.org/officeDocument/2006/relationships" id="256" r:id="R4d2ffffbe6c04412"/>
    <p:sldId xmlns:r="http://schemas.openxmlformats.org/officeDocument/2006/relationships" id="257" r:id="R00d64478b9a14f29"/>
    <p:sldId xmlns:r="http://schemas.openxmlformats.org/officeDocument/2006/relationships" id="258" r:id="R9c89a53776eb41c5"/>
    <p:sldId xmlns:r="http://schemas.openxmlformats.org/officeDocument/2006/relationships" id="259" r:id="Rf21da8bd77e54ec7"/>
    <p:sldId xmlns:r="http://schemas.openxmlformats.org/officeDocument/2006/relationships" id="260" r:id="Rcec0673cb7e34498"/>
    <p:sldId xmlns:r="http://schemas.openxmlformats.org/officeDocument/2006/relationships" id="261" r:id="R1a6f18d3018c43f3"/>
    <p:sldId xmlns:r="http://schemas.openxmlformats.org/officeDocument/2006/relationships" id="262" r:id="Rf9e3523b4d43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b951278a84d72" /><Relationship Type="http://schemas.openxmlformats.org/officeDocument/2006/relationships/slide" Target="/ppt/slides/slide1.xml" Id="R4d2ffffbe6c04412" /><Relationship Type="http://schemas.openxmlformats.org/officeDocument/2006/relationships/slide" Target="/ppt/slides/slide2.xml" Id="R00d64478b9a14f29" /><Relationship Type="http://schemas.openxmlformats.org/officeDocument/2006/relationships/slide" Target="/ppt/slides/slide3.xml" Id="R9c89a53776eb41c5" /><Relationship Type="http://schemas.openxmlformats.org/officeDocument/2006/relationships/slide" Target="/ppt/slides/slide4.xml" Id="Rf21da8bd77e54ec7" /><Relationship Type="http://schemas.openxmlformats.org/officeDocument/2006/relationships/slide" Target="/ppt/slides/slide5.xml" Id="Rcec0673cb7e34498" /><Relationship Type="http://schemas.openxmlformats.org/officeDocument/2006/relationships/slide" Target="/ppt/slides/slide6.xml" Id="R1a6f18d3018c43f3" /><Relationship Type="http://schemas.openxmlformats.org/officeDocument/2006/relationships/slide" Target="/ppt/slides/slide7.xml" Id="Rf9e3523b4d43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8288656bf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740d98e64fba" /><Relationship Type="http://schemas.openxmlformats.org/officeDocument/2006/relationships/theme" Target="/ppt/slideMasters/theme/theme1.xml" Id="R77dce4b5b175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7740d98e6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a8e583a62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1e5cd4649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c706a99a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d82e5d904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62c8a5e53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a2f8a18a645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963f1ec5e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REVISJONSSELSKAP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1 941 043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DYBSJORD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54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980 934 691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REVISJONSSELSKAP AS</a:t>
            </a:r>
          </a:p>
        </p:txBody>
      </p:sp>
    </p:spTree>
  </p:cSld>
  <p:clrMapOvr>
    <a:masterClrMapping xmlns:a="http://schemas.openxmlformats.org/drawingml/2006/main"/>
  </p:clrMapOvr>
</p:sld>
</file>