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51c786a2f048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4c2b41717487b"/>
  </p:sldMasterIdLst>
  <p:sldIdLst>
    <p:sldId xmlns:r="http://schemas.openxmlformats.org/officeDocument/2006/relationships" id="256" r:id="Rebe0fa9fd4684026"/>
    <p:sldId xmlns:r="http://schemas.openxmlformats.org/officeDocument/2006/relationships" id="257" r:id="R6a4f6b31e9ef4db3"/>
    <p:sldId xmlns:r="http://schemas.openxmlformats.org/officeDocument/2006/relationships" id="258" r:id="R27b05945437241b1"/>
    <p:sldId xmlns:r="http://schemas.openxmlformats.org/officeDocument/2006/relationships" id="259" r:id="R533736c79f554112"/>
    <p:sldId xmlns:r="http://schemas.openxmlformats.org/officeDocument/2006/relationships" id="260" r:id="R7ea514a190314cb6"/>
    <p:sldId xmlns:r="http://schemas.openxmlformats.org/officeDocument/2006/relationships" id="261" r:id="R31d5b8a87be44527"/>
    <p:sldId xmlns:r="http://schemas.openxmlformats.org/officeDocument/2006/relationships" id="262" r:id="Rf46cd452e51a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4c2b41717487b" /><Relationship Type="http://schemas.openxmlformats.org/officeDocument/2006/relationships/slide" Target="/ppt/slides/slide1.xml" Id="Rebe0fa9fd4684026" /><Relationship Type="http://schemas.openxmlformats.org/officeDocument/2006/relationships/slide" Target="/ppt/slides/slide2.xml" Id="R6a4f6b31e9ef4db3" /><Relationship Type="http://schemas.openxmlformats.org/officeDocument/2006/relationships/slide" Target="/ppt/slides/slide3.xml" Id="R27b05945437241b1" /><Relationship Type="http://schemas.openxmlformats.org/officeDocument/2006/relationships/slide" Target="/ppt/slides/slide4.xml" Id="R533736c79f554112" /><Relationship Type="http://schemas.openxmlformats.org/officeDocument/2006/relationships/slide" Target="/ppt/slides/slide5.xml" Id="R7ea514a190314cb6" /><Relationship Type="http://schemas.openxmlformats.org/officeDocument/2006/relationships/slide" Target="/ppt/slides/slide6.xml" Id="R31d5b8a87be44527" /><Relationship Type="http://schemas.openxmlformats.org/officeDocument/2006/relationships/slide" Target="/ppt/slides/slide7.xml" Id="Rf46cd452e51a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e4ed25df1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d4e6d21664718" /><Relationship Type="http://schemas.openxmlformats.org/officeDocument/2006/relationships/theme" Target="/ppt/slideMasters/theme/theme1.xml" Id="R5fd3cf3c61444e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ed4e6d216647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5abf3650940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60d53e41e47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2b6bcfa3f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4abe50b6f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cd77090eb4c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91a31ccf249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72909c7a54c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QUAESTUS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QUAESTUS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w. Winther, Odins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00 99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tom@tvacker.no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981 016 092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