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61ba3641b44d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6e5421c1542ca"/>
  </p:sldMasterIdLst>
  <p:sldIdLst>
    <p:sldId xmlns:r="http://schemas.openxmlformats.org/officeDocument/2006/relationships" id="256" r:id="Rdc83d97f09ca4d06"/>
    <p:sldId xmlns:r="http://schemas.openxmlformats.org/officeDocument/2006/relationships" id="257" r:id="R07e0c04d1afd4317"/>
    <p:sldId xmlns:r="http://schemas.openxmlformats.org/officeDocument/2006/relationships" id="258" r:id="Rd97809f55c1e422f"/>
    <p:sldId xmlns:r="http://schemas.openxmlformats.org/officeDocument/2006/relationships" id="259" r:id="Ra461d9d024e946b5"/>
    <p:sldId xmlns:r="http://schemas.openxmlformats.org/officeDocument/2006/relationships" id="260" r:id="Ra0f9b96c78aa498f"/>
    <p:sldId xmlns:r="http://schemas.openxmlformats.org/officeDocument/2006/relationships" id="261" r:id="R54fbf157460346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6e5421c1542ca" /><Relationship Type="http://schemas.openxmlformats.org/officeDocument/2006/relationships/slide" Target="/ppt/slides/slide1.xml" Id="Rdc83d97f09ca4d06" /><Relationship Type="http://schemas.openxmlformats.org/officeDocument/2006/relationships/slide" Target="/ppt/slides/slide2.xml" Id="R07e0c04d1afd4317" /><Relationship Type="http://schemas.openxmlformats.org/officeDocument/2006/relationships/slide" Target="/ppt/slides/slide3.xml" Id="Rd97809f55c1e422f" /><Relationship Type="http://schemas.openxmlformats.org/officeDocument/2006/relationships/slide" Target="/ppt/slides/slide4.xml" Id="Ra461d9d024e946b5" /><Relationship Type="http://schemas.openxmlformats.org/officeDocument/2006/relationships/slide" Target="/ppt/slides/slide5.xml" Id="Ra0f9b96c78aa498f" /><Relationship Type="http://schemas.openxmlformats.org/officeDocument/2006/relationships/slide" Target="/ppt/slides/slide6.xml" Id="R54fbf157460346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c3ea3155ec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956a458274bcb" /><Relationship Type="http://schemas.openxmlformats.org/officeDocument/2006/relationships/theme" Target="/ppt/slideMasters/theme/theme1.xml" Id="R659c55a205e1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956a458274b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d3bba1bd541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a9f2dffbf46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8298f304c43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a26cc982b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9b094b23e4d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79832c0b84e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MINNEFOND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MINNEFOND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−768 985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30 397 006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30 397 006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Kongelige Slott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0010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04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mette.tverli@slottet.no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www.kongehuset.no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981 058 763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MINNEFOND STI</a:t>
            </a:r>
          </a:p>
        </p:txBody>
      </p:sp>
    </p:spTree>
  </p:cSld>
  <p:clrMapOvr>
    <a:masterClrMapping xmlns:a="http://schemas.openxmlformats.org/drawingml/2006/main"/>
  </p:clrMapOvr>
</p:sld>
</file>