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3037a52a2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d1348c6af4c97"/>
  </p:sldMasterIdLst>
  <p:sldIdLst>
    <p:sldId xmlns:r="http://schemas.openxmlformats.org/officeDocument/2006/relationships" id="256" r:id="Ra844457a2cd64c9d"/>
    <p:sldId xmlns:r="http://schemas.openxmlformats.org/officeDocument/2006/relationships" id="257" r:id="R55f9b175394e426a"/>
    <p:sldId xmlns:r="http://schemas.openxmlformats.org/officeDocument/2006/relationships" id="258" r:id="R0d53bcf44fc54d85"/>
    <p:sldId xmlns:r="http://schemas.openxmlformats.org/officeDocument/2006/relationships" id="259" r:id="R621f7ddafdd84206"/>
    <p:sldId xmlns:r="http://schemas.openxmlformats.org/officeDocument/2006/relationships" id="260" r:id="Re9bed9168fcb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d1348c6af4c97" /><Relationship Type="http://schemas.openxmlformats.org/officeDocument/2006/relationships/slide" Target="/ppt/slides/slide1.xml" Id="Ra844457a2cd64c9d" /><Relationship Type="http://schemas.openxmlformats.org/officeDocument/2006/relationships/slide" Target="/ppt/slides/slide2.xml" Id="R55f9b175394e426a" /><Relationship Type="http://schemas.openxmlformats.org/officeDocument/2006/relationships/slide" Target="/ppt/slides/slide3.xml" Id="R0d53bcf44fc54d85" /><Relationship Type="http://schemas.openxmlformats.org/officeDocument/2006/relationships/slide" Target="/ppt/slides/slide4.xml" Id="R621f7ddafdd84206" /><Relationship Type="http://schemas.openxmlformats.org/officeDocument/2006/relationships/slide" Target="/ppt/slides/slide5.xml" Id="Re9bed9168fcb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b8515be56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b0428b8c94ee8" /><Relationship Type="http://schemas.openxmlformats.org/officeDocument/2006/relationships/theme" Target="/ppt/slideMasters/theme/theme1.xml" Id="R9df8d5fc813d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b0428b8c9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4c44126e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ed3cc1e7c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731fec716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921770f4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a24fe46f4b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