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4144e5935f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b8984a5e374c38"/>
  </p:sldMasterIdLst>
  <p:sldIdLst>
    <p:sldId xmlns:r="http://schemas.openxmlformats.org/officeDocument/2006/relationships" id="256" r:id="R84505f29598f4590"/>
    <p:sldId xmlns:r="http://schemas.openxmlformats.org/officeDocument/2006/relationships" id="257" r:id="Rf3e7bfeca0294172"/>
    <p:sldId xmlns:r="http://schemas.openxmlformats.org/officeDocument/2006/relationships" id="258" r:id="Rd85df756d0514621"/>
    <p:sldId xmlns:r="http://schemas.openxmlformats.org/officeDocument/2006/relationships" id="259" r:id="R8b9aa29458fd447f"/>
    <p:sldId xmlns:r="http://schemas.openxmlformats.org/officeDocument/2006/relationships" id="260" r:id="R3eda384471eb4164"/>
    <p:sldId xmlns:r="http://schemas.openxmlformats.org/officeDocument/2006/relationships" id="261" r:id="Ra5ba099e9d794dc3"/>
    <p:sldId xmlns:r="http://schemas.openxmlformats.org/officeDocument/2006/relationships" id="262" r:id="Rbcf15ce6c4d24f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8984a5e374c38" /><Relationship Type="http://schemas.openxmlformats.org/officeDocument/2006/relationships/slide" Target="/ppt/slides/slide1.xml" Id="R84505f29598f4590" /><Relationship Type="http://schemas.openxmlformats.org/officeDocument/2006/relationships/slide" Target="/ppt/slides/slide2.xml" Id="Rf3e7bfeca0294172" /><Relationship Type="http://schemas.openxmlformats.org/officeDocument/2006/relationships/slide" Target="/ppt/slides/slide3.xml" Id="Rd85df756d0514621" /><Relationship Type="http://schemas.openxmlformats.org/officeDocument/2006/relationships/slide" Target="/ppt/slides/slide4.xml" Id="R8b9aa29458fd447f" /><Relationship Type="http://schemas.openxmlformats.org/officeDocument/2006/relationships/slide" Target="/ppt/slides/slide5.xml" Id="R3eda384471eb4164" /><Relationship Type="http://schemas.openxmlformats.org/officeDocument/2006/relationships/slide" Target="/ppt/slides/slide6.xml" Id="Ra5ba099e9d794dc3" /><Relationship Type="http://schemas.openxmlformats.org/officeDocument/2006/relationships/slide" Target="/ppt/slides/slide7.xml" Id="Rbcf15ce6c4d24f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a7435d72c46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c397e3de64451" /><Relationship Type="http://schemas.openxmlformats.org/officeDocument/2006/relationships/theme" Target="/ppt/slideMasters/theme/theme1.xml" Id="Ra6be95f70d69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fc397e3de644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97d5bc147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ff6fc11db46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d1b7ba9d84b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9823b55844d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46c730cac45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2a78ea24d44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82ae0b39742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INTUNOR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INTUNOR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167 732 739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−510 653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18 439 164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58 766 674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INTUNOR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89 89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post@ecitintunor.no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www.ecit.com/no/intunor/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981 085 892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