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50cc96190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40628969b4646"/>
  </p:sldMasterIdLst>
  <p:sldIdLst>
    <p:sldId xmlns:r="http://schemas.openxmlformats.org/officeDocument/2006/relationships" id="256" r:id="Rfbd80a23d2a844d1"/>
    <p:sldId xmlns:r="http://schemas.openxmlformats.org/officeDocument/2006/relationships" id="257" r:id="R284717d573b9499d"/>
    <p:sldId xmlns:r="http://schemas.openxmlformats.org/officeDocument/2006/relationships" id="258" r:id="Rf70d57f85f5d4c53"/>
    <p:sldId xmlns:r="http://schemas.openxmlformats.org/officeDocument/2006/relationships" id="259" r:id="R6806eb35f2034499"/>
    <p:sldId xmlns:r="http://schemas.openxmlformats.org/officeDocument/2006/relationships" id="260" r:id="Rd3598a0214fb4b0f"/>
    <p:sldId xmlns:r="http://schemas.openxmlformats.org/officeDocument/2006/relationships" id="261" r:id="R80ee3cc32c1c48c7"/>
    <p:sldId xmlns:r="http://schemas.openxmlformats.org/officeDocument/2006/relationships" id="262" r:id="R6bdd1504beb3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40628969b4646" /><Relationship Type="http://schemas.openxmlformats.org/officeDocument/2006/relationships/slide" Target="/ppt/slides/slide1.xml" Id="Rfbd80a23d2a844d1" /><Relationship Type="http://schemas.openxmlformats.org/officeDocument/2006/relationships/slide" Target="/ppt/slides/slide2.xml" Id="R284717d573b9499d" /><Relationship Type="http://schemas.openxmlformats.org/officeDocument/2006/relationships/slide" Target="/ppt/slides/slide3.xml" Id="Rf70d57f85f5d4c53" /><Relationship Type="http://schemas.openxmlformats.org/officeDocument/2006/relationships/slide" Target="/ppt/slides/slide4.xml" Id="R6806eb35f2034499" /><Relationship Type="http://schemas.openxmlformats.org/officeDocument/2006/relationships/slide" Target="/ppt/slides/slide5.xml" Id="Rd3598a0214fb4b0f" /><Relationship Type="http://schemas.openxmlformats.org/officeDocument/2006/relationships/slide" Target="/ppt/slides/slide6.xml" Id="R80ee3cc32c1c48c7" /><Relationship Type="http://schemas.openxmlformats.org/officeDocument/2006/relationships/slide" Target="/ppt/slides/slide7.xml" Id="R6bdd1504beb3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83400087b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1e77329c4835" /><Relationship Type="http://schemas.openxmlformats.org/officeDocument/2006/relationships/theme" Target="/ppt/slideMasters/theme/theme1.xml" Id="Rf361db973d69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71e77329c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16474ec6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dab64dbc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f702fe6c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5503d516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84d9325c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5fad8518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ab7cc739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SEILOM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SEILOM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44 254 155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14 739 684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12 058 701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21 809 595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TØNNESEN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TØNNESEN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39 79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