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00f969261544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df5bff9cfe471c"/>
  </p:sldMasterIdLst>
  <p:sldIdLst>
    <p:sldId xmlns:r="http://schemas.openxmlformats.org/officeDocument/2006/relationships" id="256" r:id="Rac3be3201712434e"/>
    <p:sldId xmlns:r="http://schemas.openxmlformats.org/officeDocument/2006/relationships" id="257" r:id="R3484afc745874824"/>
    <p:sldId xmlns:r="http://schemas.openxmlformats.org/officeDocument/2006/relationships" id="258" r:id="Rd488c25380144566"/>
    <p:sldId xmlns:r="http://schemas.openxmlformats.org/officeDocument/2006/relationships" id="259" r:id="Rd4850199e34c4f3a"/>
    <p:sldId xmlns:r="http://schemas.openxmlformats.org/officeDocument/2006/relationships" id="260" r:id="Rf57ecd6df0054d17"/>
    <p:sldId xmlns:r="http://schemas.openxmlformats.org/officeDocument/2006/relationships" id="261" r:id="R4041cd6040274777"/>
    <p:sldId xmlns:r="http://schemas.openxmlformats.org/officeDocument/2006/relationships" id="262" r:id="Rb5e25b10ec3e4b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f5bff9cfe471c" /><Relationship Type="http://schemas.openxmlformats.org/officeDocument/2006/relationships/slide" Target="/ppt/slides/slide1.xml" Id="Rac3be3201712434e" /><Relationship Type="http://schemas.openxmlformats.org/officeDocument/2006/relationships/slide" Target="/ppt/slides/slide2.xml" Id="R3484afc745874824" /><Relationship Type="http://schemas.openxmlformats.org/officeDocument/2006/relationships/slide" Target="/ppt/slides/slide3.xml" Id="Rd488c25380144566" /><Relationship Type="http://schemas.openxmlformats.org/officeDocument/2006/relationships/slide" Target="/ppt/slides/slide4.xml" Id="Rd4850199e34c4f3a" /><Relationship Type="http://schemas.openxmlformats.org/officeDocument/2006/relationships/slide" Target="/ppt/slides/slide5.xml" Id="Rf57ecd6df0054d17" /><Relationship Type="http://schemas.openxmlformats.org/officeDocument/2006/relationships/slide" Target="/ppt/slides/slide6.xml" Id="R4041cd6040274777" /><Relationship Type="http://schemas.openxmlformats.org/officeDocument/2006/relationships/slide" Target="/ppt/slides/slide7.xml" Id="Rb5e25b10ec3e4b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907abb65f46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aa2b776e34d7a" /><Relationship Type="http://schemas.openxmlformats.org/officeDocument/2006/relationships/theme" Target="/ppt/slideMasters/theme/theme1.xml" Id="R0eb81dd57b8249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2aa2b776e34d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06d5387cf42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19b9b03da46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20be4f66443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66d4c44e146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1a1b412004e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950830d0748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0b50cbfb543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REGNSKAP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36 608 152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3 207 212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2 564 531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8 292 909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15 074 675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SPAREBANK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BYNESET REGNSKAPSLAG SA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REGNSKAPSLAG SA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AKSJELAG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SUNNSET KRISTMAR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firmapost@melhus-regnskap.no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www.melhus-regnskap.no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981 124 715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