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7b245069d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67c4655c5473a"/>
  </p:sldMasterIdLst>
  <p:sldIdLst>
    <p:sldId xmlns:r="http://schemas.openxmlformats.org/officeDocument/2006/relationships" id="256" r:id="Rb489ffcbdfc84e64"/>
    <p:sldId xmlns:r="http://schemas.openxmlformats.org/officeDocument/2006/relationships" id="257" r:id="Rb41065c0b43c4681"/>
    <p:sldId xmlns:r="http://schemas.openxmlformats.org/officeDocument/2006/relationships" id="258" r:id="R5930099854814eda"/>
    <p:sldId xmlns:r="http://schemas.openxmlformats.org/officeDocument/2006/relationships" id="259" r:id="R53cd3e90c5724477"/>
    <p:sldId xmlns:r="http://schemas.openxmlformats.org/officeDocument/2006/relationships" id="260" r:id="R454aa30a0875402e"/>
    <p:sldId xmlns:r="http://schemas.openxmlformats.org/officeDocument/2006/relationships" id="261" r:id="R8a2e6861e805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67c4655c5473a" /><Relationship Type="http://schemas.openxmlformats.org/officeDocument/2006/relationships/slide" Target="/ppt/slides/slide1.xml" Id="Rb489ffcbdfc84e64" /><Relationship Type="http://schemas.openxmlformats.org/officeDocument/2006/relationships/slide" Target="/ppt/slides/slide2.xml" Id="Rb41065c0b43c4681" /><Relationship Type="http://schemas.openxmlformats.org/officeDocument/2006/relationships/slide" Target="/ppt/slides/slide3.xml" Id="R5930099854814eda" /><Relationship Type="http://schemas.openxmlformats.org/officeDocument/2006/relationships/slide" Target="/ppt/slides/slide4.xml" Id="R53cd3e90c5724477" /><Relationship Type="http://schemas.openxmlformats.org/officeDocument/2006/relationships/slide" Target="/ppt/slides/slide5.xml" Id="R454aa30a0875402e" /><Relationship Type="http://schemas.openxmlformats.org/officeDocument/2006/relationships/slide" Target="/ppt/slides/slide6.xml" Id="R8a2e6861e805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d57955fd7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8bf339ec4230" /><Relationship Type="http://schemas.openxmlformats.org/officeDocument/2006/relationships/theme" Target="/ppt/slideMasters/theme/theme1.xml" Id="R5f11178e41bc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d8bf339ec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f45627e7c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e7d8062f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ee8ac9a4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8c92dd9f0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2991516b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36e44cdc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