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e2723278248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bbdb159344780"/>
  </p:sldMasterIdLst>
  <p:sldIdLst>
    <p:sldId xmlns:r="http://schemas.openxmlformats.org/officeDocument/2006/relationships" id="256" r:id="Ref4ec01ab37c4bd3"/>
    <p:sldId xmlns:r="http://schemas.openxmlformats.org/officeDocument/2006/relationships" id="257" r:id="R4c04a43330a1462d"/>
    <p:sldId xmlns:r="http://schemas.openxmlformats.org/officeDocument/2006/relationships" id="258" r:id="R07ec19f0eb42408c"/>
    <p:sldId xmlns:r="http://schemas.openxmlformats.org/officeDocument/2006/relationships" id="259" r:id="Rbd10eb0d5b6c4285"/>
    <p:sldId xmlns:r="http://schemas.openxmlformats.org/officeDocument/2006/relationships" id="260" r:id="Rb6426caa9005467a"/>
    <p:sldId xmlns:r="http://schemas.openxmlformats.org/officeDocument/2006/relationships" id="261" r:id="R453e8ee332db4dda"/>
    <p:sldId xmlns:r="http://schemas.openxmlformats.org/officeDocument/2006/relationships" id="262" r:id="R3b6f74ad9c7d4e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bbdb159344780" /><Relationship Type="http://schemas.openxmlformats.org/officeDocument/2006/relationships/slide" Target="/ppt/slides/slide1.xml" Id="Ref4ec01ab37c4bd3" /><Relationship Type="http://schemas.openxmlformats.org/officeDocument/2006/relationships/slide" Target="/ppt/slides/slide2.xml" Id="R4c04a43330a1462d" /><Relationship Type="http://schemas.openxmlformats.org/officeDocument/2006/relationships/slide" Target="/ppt/slides/slide3.xml" Id="R07ec19f0eb42408c" /><Relationship Type="http://schemas.openxmlformats.org/officeDocument/2006/relationships/slide" Target="/ppt/slides/slide4.xml" Id="Rbd10eb0d5b6c4285" /><Relationship Type="http://schemas.openxmlformats.org/officeDocument/2006/relationships/slide" Target="/ppt/slides/slide5.xml" Id="Rb6426caa9005467a" /><Relationship Type="http://schemas.openxmlformats.org/officeDocument/2006/relationships/slide" Target="/ppt/slides/slide6.xml" Id="R453e8ee332db4dda" /><Relationship Type="http://schemas.openxmlformats.org/officeDocument/2006/relationships/slide" Target="/ppt/slides/slide7.xml" Id="R3b6f74ad9c7d4e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fb4d5bab6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8eb47371a488e" /><Relationship Type="http://schemas.openxmlformats.org/officeDocument/2006/relationships/theme" Target="/ppt/slideMasters/theme/theme1.xml" Id="R1fb00f19265a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98eb47371a48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e9385d3df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bd5180d574c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50e1f1743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7ecfe50e545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a43f3d903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0a1701e1948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a72eae5a747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ØKONOMI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38 827 381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2 114 810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21 708 696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81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981 241 150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