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4e0d943d5d47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6240c768ab46de"/>
  </p:sldMasterIdLst>
  <p:sldIdLst>
    <p:sldId xmlns:r="http://schemas.openxmlformats.org/officeDocument/2006/relationships" id="256" r:id="Rb3e1902de4304bca"/>
    <p:sldId xmlns:r="http://schemas.openxmlformats.org/officeDocument/2006/relationships" id="257" r:id="R755d10f1a2d242de"/>
    <p:sldId xmlns:r="http://schemas.openxmlformats.org/officeDocument/2006/relationships" id="258" r:id="R0c9564791a454d17"/>
    <p:sldId xmlns:r="http://schemas.openxmlformats.org/officeDocument/2006/relationships" id="259" r:id="R13756b6d9c3b488a"/>
    <p:sldId xmlns:r="http://schemas.openxmlformats.org/officeDocument/2006/relationships" id="260" r:id="Rc2b4e2e164fa4fc8"/>
    <p:sldId xmlns:r="http://schemas.openxmlformats.org/officeDocument/2006/relationships" id="261" r:id="R05c6fea7cf854ed1"/>
    <p:sldId xmlns:r="http://schemas.openxmlformats.org/officeDocument/2006/relationships" id="262" r:id="Rbbf530eff06b46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240c768ab46de" /><Relationship Type="http://schemas.openxmlformats.org/officeDocument/2006/relationships/slide" Target="/ppt/slides/slide1.xml" Id="Rb3e1902de4304bca" /><Relationship Type="http://schemas.openxmlformats.org/officeDocument/2006/relationships/slide" Target="/ppt/slides/slide2.xml" Id="R755d10f1a2d242de" /><Relationship Type="http://schemas.openxmlformats.org/officeDocument/2006/relationships/slide" Target="/ppt/slides/slide3.xml" Id="R0c9564791a454d17" /><Relationship Type="http://schemas.openxmlformats.org/officeDocument/2006/relationships/slide" Target="/ppt/slides/slide4.xml" Id="R13756b6d9c3b488a" /><Relationship Type="http://schemas.openxmlformats.org/officeDocument/2006/relationships/slide" Target="/ppt/slides/slide5.xml" Id="Rc2b4e2e164fa4fc8" /><Relationship Type="http://schemas.openxmlformats.org/officeDocument/2006/relationships/slide" Target="/ppt/slides/slide6.xml" Id="R05c6fea7cf854ed1" /><Relationship Type="http://schemas.openxmlformats.org/officeDocument/2006/relationships/slide" Target="/ppt/slides/slide7.xml" Id="Rbbf530eff06b46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467f011b0945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df48edc7e4555" /><Relationship Type="http://schemas.openxmlformats.org/officeDocument/2006/relationships/theme" Target="/ppt/slideMasters/theme/theme1.xml" Id="Re0417ea757d54b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0df48edc7e45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840c1a7c94a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3d6cf4f1c40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24c49291e48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88347590343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38a7ae8db41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4ce2651804e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338e944394f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 NEUS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 NEUS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−1 872 893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175 043 938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488 761 441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INGRID V REE  –  48,7 %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KRISTINA REE  –  48,7 %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ENDRE TARALD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ENDRE TARALD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Barbros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981 258 622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