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87b659d8a941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42121f07b432d"/>
  </p:sldMasterIdLst>
  <p:sldIdLst>
    <p:sldId xmlns:r="http://schemas.openxmlformats.org/officeDocument/2006/relationships" id="256" r:id="Rcbbec0008dc14c8d"/>
    <p:sldId xmlns:r="http://schemas.openxmlformats.org/officeDocument/2006/relationships" id="257" r:id="Re6f2c8ca155e4410"/>
    <p:sldId xmlns:r="http://schemas.openxmlformats.org/officeDocument/2006/relationships" id="258" r:id="Rb3eddd91c5a24c79"/>
    <p:sldId xmlns:r="http://schemas.openxmlformats.org/officeDocument/2006/relationships" id="259" r:id="R4c6471309a4c47ef"/>
    <p:sldId xmlns:r="http://schemas.openxmlformats.org/officeDocument/2006/relationships" id="260" r:id="R6e2bacdfeba74447"/>
    <p:sldId xmlns:r="http://schemas.openxmlformats.org/officeDocument/2006/relationships" id="261" r:id="R0879e023e3e74973"/>
    <p:sldId xmlns:r="http://schemas.openxmlformats.org/officeDocument/2006/relationships" id="262" r:id="R253a52525dfd45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42121f07b432d" /><Relationship Type="http://schemas.openxmlformats.org/officeDocument/2006/relationships/slide" Target="/ppt/slides/slide1.xml" Id="Rcbbec0008dc14c8d" /><Relationship Type="http://schemas.openxmlformats.org/officeDocument/2006/relationships/slide" Target="/ppt/slides/slide2.xml" Id="Re6f2c8ca155e4410" /><Relationship Type="http://schemas.openxmlformats.org/officeDocument/2006/relationships/slide" Target="/ppt/slides/slide3.xml" Id="Rb3eddd91c5a24c79" /><Relationship Type="http://schemas.openxmlformats.org/officeDocument/2006/relationships/slide" Target="/ppt/slides/slide4.xml" Id="R4c6471309a4c47ef" /><Relationship Type="http://schemas.openxmlformats.org/officeDocument/2006/relationships/slide" Target="/ppt/slides/slide5.xml" Id="R6e2bacdfeba74447" /><Relationship Type="http://schemas.openxmlformats.org/officeDocument/2006/relationships/slide" Target="/ppt/slides/slide6.xml" Id="R0879e023e3e74973" /><Relationship Type="http://schemas.openxmlformats.org/officeDocument/2006/relationships/slide" Target="/ppt/slides/slide7.xml" Id="R253a52525dfd45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5462fcb0b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7e1c9c3154bf2" /><Relationship Type="http://schemas.openxmlformats.org/officeDocument/2006/relationships/theme" Target="/ppt/slideMasters/theme/theme1.xml" Id="Re11cc028936f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d7e1c9c315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994ae731b4d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528b4886b44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8cc4bbbc8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fa4b6c62f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c4264f94143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4a0a04c2744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bc6c388ac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VILFREDO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VILFREDO KAPITALFORVALTNING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9 468 130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110 547 393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110 622 631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981 263 790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