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ae27262987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3f5e38d9a4cac"/>
  </p:sldMasterIdLst>
  <p:sldIdLst>
    <p:sldId xmlns:r="http://schemas.openxmlformats.org/officeDocument/2006/relationships" id="256" r:id="R9138b35766d64af1"/>
    <p:sldId xmlns:r="http://schemas.openxmlformats.org/officeDocument/2006/relationships" id="257" r:id="R532749c7380949c5"/>
    <p:sldId xmlns:r="http://schemas.openxmlformats.org/officeDocument/2006/relationships" id="258" r:id="R48aa004d1e314226"/>
    <p:sldId xmlns:r="http://schemas.openxmlformats.org/officeDocument/2006/relationships" id="259" r:id="Rbe91828e5e9f4d12"/>
    <p:sldId xmlns:r="http://schemas.openxmlformats.org/officeDocument/2006/relationships" id="260" r:id="R0d7a48242c3c478c"/>
    <p:sldId xmlns:r="http://schemas.openxmlformats.org/officeDocument/2006/relationships" id="261" r:id="R8baeea90423446a6"/>
    <p:sldId xmlns:r="http://schemas.openxmlformats.org/officeDocument/2006/relationships" id="262" r:id="Ra0fe23b9f6ad41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3f5e38d9a4cac" /><Relationship Type="http://schemas.openxmlformats.org/officeDocument/2006/relationships/slide" Target="/ppt/slides/slide1.xml" Id="R9138b35766d64af1" /><Relationship Type="http://schemas.openxmlformats.org/officeDocument/2006/relationships/slide" Target="/ppt/slides/slide2.xml" Id="R532749c7380949c5" /><Relationship Type="http://schemas.openxmlformats.org/officeDocument/2006/relationships/slide" Target="/ppt/slides/slide3.xml" Id="R48aa004d1e314226" /><Relationship Type="http://schemas.openxmlformats.org/officeDocument/2006/relationships/slide" Target="/ppt/slides/slide4.xml" Id="Rbe91828e5e9f4d12" /><Relationship Type="http://schemas.openxmlformats.org/officeDocument/2006/relationships/slide" Target="/ppt/slides/slide5.xml" Id="R0d7a48242c3c478c" /><Relationship Type="http://schemas.openxmlformats.org/officeDocument/2006/relationships/slide" Target="/ppt/slides/slide6.xml" Id="R8baeea90423446a6" /><Relationship Type="http://schemas.openxmlformats.org/officeDocument/2006/relationships/slide" Target="/ppt/slides/slide7.xml" Id="Ra0fe23b9f6ad41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d9e374274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cd8feab0b4008" /><Relationship Type="http://schemas.openxmlformats.org/officeDocument/2006/relationships/theme" Target="/ppt/slideMasters/theme/theme1.xml" Id="R4ebba5ec05f9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cd8feab0b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676a9e98c49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cf4186ebb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36f5907f2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0e1767d38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c60014687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087e9e40142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3e32a7ae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