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e0d6dfaf044b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4cc32a39a44d17"/>
  </p:sldMasterIdLst>
  <p:sldIdLst>
    <p:sldId xmlns:r="http://schemas.openxmlformats.org/officeDocument/2006/relationships" id="256" r:id="R1a401a1dad9e4e9f"/>
    <p:sldId xmlns:r="http://schemas.openxmlformats.org/officeDocument/2006/relationships" id="257" r:id="Rc728a4d2cd584388"/>
    <p:sldId xmlns:r="http://schemas.openxmlformats.org/officeDocument/2006/relationships" id="258" r:id="Ra6064bb5313c4a9d"/>
    <p:sldId xmlns:r="http://schemas.openxmlformats.org/officeDocument/2006/relationships" id="259" r:id="R0fd7f2176170428b"/>
    <p:sldId xmlns:r="http://schemas.openxmlformats.org/officeDocument/2006/relationships" id="260" r:id="Rc1c66b7067bf4f97"/>
    <p:sldId xmlns:r="http://schemas.openxmlformats.org/officeDocument/2006/relationships" id="261" r:id="R67eb61c3053c474e"/>
    <p:sldId xmlns:r="http://schemas.openxmlformats.org/officeDocument/2006/relationships" id="262" r:id="R0bed1871a437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4cc32a39a44d17" /><Relationship Type="http://schemas.openxmlformats.org/officeDocument/2006/relationships/slide" Target="/ppt/slides/slide1.xml" Id="R1a401a1dad9e4e9f" /><Relationship Type="http://schemas.openxmlformats.org/officeDocument/2006/relationships/slide" Target="/ppt/slides/slide2.xml" Id="Rc728a4d2cd584388" /><Relationship Type="http://schemas.openxmlformats.org/officeDocument/2006/relationships/slide" Target="/ppt/slides/slide3.xml" Id="Ra6064bb5313c4a9d" /><Relationship Type="http://schemas.openxmlformats.org/officeDocument/2006/relationships/slide" Target="/ppt/slides/slide4.xml" Id="R0fd7f2176170428b" /><Relationship Type="http://schemas.openxmlformats.org/officeDocument/2006/relationships/slide" Target="/ppt/slides/slide5.xml" Id="Rc1c66b7067bf4f97" /><Relationship Type="http://schemas.openxmlformats.org/officeDocument/2006/relationships/slide" Target="/ppt/slides/slide6.xml" Id="R67eb61c3053c474e" /><Relationship Type="http://schemas.openxmlformats.org/officeDocument/2006/relationships/slide" Target="/ppt/slides/slide7.xml" Id="R0bed1871a437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49ed7d68b47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ee7f60ae24a30" /><Relationship Type="http://schemas.openxmlformats.org/officeDocument/2006/relationships/theme" Target="/ppt/slideMasters/theme/theme1.xml" Id="R6c02bde63e98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ee7f60ae2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42956ce89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d41bc6d44c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1ffbc6c0f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a5ebd0bd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1903f05c747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3a17370024f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62c2ad869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LANDKREDITT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77 448 000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15 351 000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51 288 000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LANDKREDITT 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31 31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www.landkredittfondene.no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981 340 124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LANDKREDITT FORVALTNING AS</a:t>
            </a:r>
          </a:p>
        </p:txBody>
      </p:sp>
    </p:spTree>
  </p:cSld>
  <p:clrMapOvr>
    <a:masterClrMapping xmlns:a="http://schemas.openxmlformats.org/drawingml/2006/main"/>
  </p:clrMapOvr>
</p:sld>
</file>