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34101ede5d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8aefb8bc714ac8"/>
  </p:sldMasterIdLst>
  <p:sldIdLst>
    <p:sldId xmlns:r="http://schemas.openxmlformats.org/officeDocument/2006/relationships" id="256" r:id="R2b5d018141944a19"/>
    <p:sldId xmlns:r="http://schemas.openxmlformats.org/officeDocument/2006/relationships" id="257" r:id="Ra5e36f8bd8314d63"/>
    <p:sldId xmlns:r="http://schemas.openxmlformats.org/officeDocument/2006/relationships" id="258" r:id="Rc11ca0bf7d17493d"/>
    <p:sldId xmlns:r="http://schemas.openxmlformats.org/officeDocument/2006/relationships" id="259" r:id="Rf2dad752a5094b4a"/>
    <p:sldId xmlns:r="http://schemas.openxmlformats.org/officeDocument/2006/relationships" id="260" r:id="Ra156239413ea47d1"/>
    <p:sldId xmlns:r="http://schemas.openxmlformats.org/officeDocument/2006/relationships" id="261" r:id="Rf09d2e2b237b4d9c"/>
    <p:sldId xmlns:r="http://schemas.openxmlformats.org/officeDocument/2006/relationships" id="262" r:id="R622dbd1c2e63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aefb8bc714ac8" /><Relationship Type="http://schemas.openxmlformats.org/officeDocument/2006/relationships/slide" Target="/ppt/slides/slide1.xml" Id="R2b5d018141944a19" /><Relationship Type="http://schemas.openxmlformats.org/officeDocument/2006/relationships/slide" Target="/ppt/slides/slide2.xml" Id="Ra5e36f8bd8314d63" /><Relationship Type="http://schemas.openxmlformats.org/officeDocument/2006/relationships/slide" Target="/ppt/slides/slide3.xml" Id="Rc11ca0bf7d17493d" /><Relationship Type="http://schemas.openxmlformats.org/officeDocument/2006/relationships/slide" Target="/ppt/slides/slide4.xml" Id="Rf2dad752a5094b4a" /><Relationship Type="http://schemas.openxmlformats.org/officeDocument/2006/relationships/slide" Target="/ppt/slides/slide5.xml" Id="Ra156239413ea47d1" /><Relationship Type="http://schemas.openxmlformats.org/officeDocument/2006/relationships/slide" Target="/ppt/slides/slide6.xml" Id="Rf09d2e2b237b4d9c" /><Relationship Type="http://schemas.openxmlformats.org/officeDocument/2006/relationships/slide" Target="/ppt/slides/slide7.xml" Id="R622dbd1c2e63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7af9445f0c49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d8b037e974db8" /><Relationship Type="http://schemas.openxmlformats.org/officeDocument/2006/relationships/theme" Target="/ppt/slideMasters/theme/theme1.xml" Id="R18ff4fd7c47f4b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2d8b037e974d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68e847f0e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653be8566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f79c38d8b49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80ff75d8147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5f7e1740943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9510cf6da44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a4bc2ff9048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BEGANA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BEGANA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−1 027 293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3 505 106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47 410 734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62 242 822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BULL AS  –  49,1 %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BETINE BULL AS  –  49,1 %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BULL ØVREVIK JOHANNESSEN  –  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BETINE BULL ØVREVIK JOHANNESSEN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Brinchs veg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91 15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981 354 524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BEGANA AS</a:t>
            </a:r>
          </a:p>
        </p:txBody>
      </p:sp>
    </p:spTree>
  </p:cSld>
  <p:clrMapOvr>
    <a:masterClrMapping xmlns:a="http://schemas.openxmlformats.org/drawingml/2006/main"/>
  </p:clrMapOvr>
</p:sld>
</file>