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acb120482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18091b6134e3e"/>
  </p:sldMasterIdLst>
  <p:sldIdLst>
    <p:sldId xmlns:r="http://schemas.openxmlformats.org/officeDocument/2006/relationships" id="256" r:id="R0ca43c8440644610"/>
    <p:sldId xmlns:r="http://schemas.openxmlformats.org/officeDocument/2006/relationships" id="257" r:id="Rcefbfa08a576491a"/>
    <p:sldId xmlns:r="http://schemas.openxmlformats.org/officeDocument/2006/relationships" id="258" r:id="R612623b12c13416b"/>
    <p:sldId xmlns:r="http://schemas.openxmlformats.org/officeDocument/2006/relationships" id="259" r:id="Rde762806b8304fa8"/>
    <p:sldId xmlns:r="http://schemas.openxmlformats.org/officeDocument/2006/relationships" id="260" r:id="Re0ddf3103a1a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18091b6134e3e" /><Relationship Type="http://schemas.openxmlformats.org/officeDocument/2006/relationships/slide" Target="/ppt/slides/slide1.xml" Id="R0ca43c8440644610" /><Relationship Type="http://schemas.openxmlformats.org/officeDocument/2006/relationships/slide" Target="/ppt/slides/slide2.xml" Id="Rcefbfa08a576491a" /><Relationship Type="http://schemas.openxmlformats.org/officeDocument/2006/relationships/slide" Target="/ppt/slides/slide3.xml" Id="R612623b12c13416b" /><Relationship Type="http://schemas.openxmlformats.org/officeDocument/2006/relationships/slide" Target="/ppt/slides/slide4.xml" Id="Rde762806b8304fa8" /><Relationship Type="http://schemas.openxmlformats.org/officeDocument/2006/relationships/slide" Target="/ppt/slides/slide5.xml" Id="Re0ddf3103a1a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cac6bf2b2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1e09f12d4414" /><Relationship Type="http://schemas.openxmlformats.org/officeDocument/2006/relationships/theme" Target="/ppt/slideMasters/theme/theme1.xml" Id="R15d54fe6435c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d1e09f12d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4030fa22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f4824258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1a3ac23d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44225d88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21803cb3a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